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64" r:id="rId5"/>
    <p:sldMasterId id="2147483690" r:id="rId6"/>
    <p:sldMasterId id="2147483662" r:id="rId7"/>
  </p:sldMasterIdLst>
  <p:notesMasterIdLst>
    <p:notesMasterId r:id="rId26"/>
  </p:notesMasterIdLst>
  <p:sldIdLst>
    <p:sldId id="287" r:id="rId8"/>
    <p:sldId id="275" r:id="rId9"/>
    <p:sldId id="277" r:id="rId10"/>
    <p:sldId id="293" r:id="rId11"/>
    <p:sldId id="294" r:id="rId12"/>
    <p:sldId id="295" r:id="rId13"/>
    <p:sldId id="296" r:id="rId14"/>
    <p:sldId id="298" r:id="rId15"/>
    <p:sldId id="279" r:id="rId16"/>
    <p:sldId id="297" r:id="rId17"/>
    <p:sldId id="281" r:id="rId18"/>
    <p:sldId id="282" r:id="rId19"/>
    <p:sldId id="283" r:id="rId20"/>
    <p:sldId id="284" r:id="rId21"/>
    <p:sldId id="285" r:id="rId22"/>
    <p:sldId id="286" r:id="rId23"/>
    <p:sldId id="299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FE47A5-33C6-95D3-9CD2-6F7BAA3AEBC9}" name="Morven Sinclair" initials="MS" userId="S::morven.sinclair@npl.co.uk::d7c61e7f-1b19-4bba-afbf-d1b63927dc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6C"/>
    <a:srgbClr val="E71336"/>
    <a:srgbClr val="00A3E6"/>
    <a:srgbClr val="00A4E6"/>
    <a:srgbClr val="007ACC"/>
    <a:srgbClr val="C087D6"/>
    <a:srgbClr val="00B3DB"/>
    <a:srgbClr val="00B3FC"/>
    <a:srgbClr val="00D3FC"/>
    <a:srgbClr val="97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55B4D-DF46-4543-934C-6874D2D9E414}" v="26" dt="2026-05-18T10:08:37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36" autoAdjust="0"/>
  </p:normalViewPr>
  <p:slideViewPr>
    <p:cSldViewPr snapToGrid="0">
      <p:cViewPr>
        <p:scale>
          <a:sx n="100" d="100"/>
          <a:sy n="100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orris" userId="5428d15e-6ad1-46f2-a660-e36719a19288" providerId="ADAL" clId="{16A2CA38-BA09-4068-863A-56715780C164}"/>
    <pc:docChg chg="undo custSel addSld delSld modSld sldOrd modMainMaster">
      <pc:chgData name="Harry Morris" userId="5428d15e-6ad1-46f2-a660-e36719a19288" providerId="ADAL" clId="{16A2CA38-BA09-4068-863A-56715780C164}" dt="2026-05-18T10:09:13.839" v="2077" actId="2710"/>
      <pc:docMkLst>
        <pc:docMk/>
      </pc:docMkLst>
      <pc:sldChg chg="modSp add del mod">
        <pc:chgData name="Harry Morris" userId="5428d15e-6ad1-46f2-a660-e36719a19288" providerId="ADAL" clId="{16A2CA38-BA09-4068-863A-56715780C164}" dt="2026-05-13T07:57:19.496" v="154" actId="1076"/>
        <pc:sldMkLst>
          <pc:docMk/>
          <pc:sldMk cId="3153877221" sldId="275"/>
        </pc:sldMkLst>
        <pc:spChg chg="mod">
          <ac:chgData name="Harry Morris" userId="5428d15e-6ad1-46f2-a660-e36719a19288" providerId="ADAL" clId="{16A2CA38-BA09-4068-863A-56715780C164}" dt="2026-05-13T07:57:19.496" v="154" actId="1076"/>
          <ac:spMkLst>
            <pc:docMk/>
            <pc:sldMk cId="3153877221" sldId="275"/>
            <ac:spMk id="17" creationId="{E952B653-DF1E-391E-F239-E464D18BA9C3}"/>
          </ac:spMkLst>
        </pc:spChg>
      </pc:sldChg>
      <pc:sldChg chg="modSp add del mod ord modShow">
        <pc:chgData name="Harry Morris" userId="5428d15e-6ad1-46f2-a660-e36719a19288" providerId="ADAL" clId="{16A2CA38-BA09-4068-863A-56715780C164}" dt="2026-05-18T09:58:35.328" v="1735" actId="2696"/>
        <pc:sldMkLst>
          <pc:docMk/>
          <pc:sldMk cId="1842113492" sldId="276"/>
        </pc:sldMkLst>
      </pc:sldChg>
      <pc:sldChg chg="addSp delSp modSp add del mod">
        <pc:chgData name="Harry Morris" userId="5428d15e-6ad1-46f2-a660-e36719a19288" providerId="ADAL" clId="{16A2CA38-BA09-4068-863A-56715780C164}" dt="2026-05-18T09:42:13.503" v="1366" actId="478"/>
        <pc:sldMkLst>
          <pc:docMk/>
          <pc:sldMk cId="2824832770" sldId="277"/>
        </pc:sldMkLst>
        <pc:spChg chg="mod">
          <ac:chgData name="Harry Morris" userId="5428d15e-6ad1-46f2-a660-e36719a19288" providerId="ADAL" clId="{16A2CA38-BA09-4068-863A-56715780C164}" dt="2026-05-18T09:42:05.834" v="1362" actId="1076"/>
          <ac:spMkLst>
            <pc:docMk/>
            <pc:sldMk cId="2824832770" sldId="277"/>
            <ac:spMk id="3" creationId="{CB137063-BFFD-1F2A-4D2A-F392037006CD}"/>
          </ac:spMkLst>
        </pc:spChg>
        <pc:spChg chg="add del mod">
          <ac:chgData name="Harry Morris" userId="5428d15e-6ad1-46f2-a660-e36719a19288" providerId="ADAL" clId="{16A2CA38-BA09-4068-863A-56715780C164}" dt="2026-05-18T09:42:13.503" v="1366" actId="478"/>
          <ac:spMkLst>
            <pc:docMk/>
            <pc:sldMk cId="2824832770" sldId="277"/>
            <ac:spMk id="6" creationId="{F189A7B0-F9B2-7567-0968-0EF4B008ABD3}"/>
          </ac:spMkLst>
        </pc:spChg>
        <pc:picChg chg="add mod">
          <ac:chgData name="Harry Morris" userId="5428d15e-6ad1-46f2-a660-e36719a19288" providerId="ADAL" clId="{16A2CA38-BA09-4068-863A-56715780C164}" dt="2026-05-18T09:42:11.349" v="1365" actId="1076"/>
          <ac:picMkLst>
            <pc:docMk/>
            <pc:sldMk cId="2824832770" sldId="277"/>
            <ac:picMk id="7" creationId="{FD61C622-4332-6D33-5F62-FBEB22C10BB5}"/>
          </ac:picMkLst>
        </pc:picChg>
      </pc:sldChg>
      <pc:sldChg chg="addSp delSp modSp add del mod">
        <pc:chgData name="Harry Morris" userId="5428d15e-6ad1-46f2-a660-e36719a19288" providerId="ADAL" clId="{16A2CA38-BA09-4068-863A-56715780C164}" dt="2026-05-13T13:59:54.107" v="555"/>
        <pc:sldMkLst>
          <pc:docMk/>
          <pc:sldMk cId="3408565807" sldId="279"/>
        </pc:sldMkLst>
        <pc:spChg chg="add mod">
          <ac:chgData name="Harry Morris" userId="5428d15e-6ad1-46f2-a660-e36719a19288" providerId="ADAL" clId="{16A2CA38-BA09-4068-863A-56715780C164}" dt="2026-05-13T13:59:54.107" v="555"/>
          <ac:spMkLst>
            <pc:docMk/>
            <pc:sldMk cId="3408565807" sldId="279"/>
            <ac:spMk id="39" creationId="{037465E7-0F99-A411-DF3E-0F5194842631}"/>
          </ac:spMkLst>
        </pc:spChg>
      </pc:sldChg>
      <pc:sldChg chg="addSp delSp modSp add del mod">
        <pc:chgData name="Harry Morris" userId="5428d15e-6ad1-46f2-a660-e36719a19288" providerId="ADAL" clId="{16A2CA38-BA09-4068-863A-56715780C164}" dt="2026-05-13T14:01:34.004" v="589"/>
        <pc:sldMkLst>
          <pc:docMk/>
          <pc:sldMk cId="457719331" sldId="281"/>
        </pc:sldMkLst>
        <pc:spChg chg="add mod">
          <ac:chgData name="Harry Morris" userId="5428d15e-6ad1-46f2-a660-e36719a19288" providerId="ADAL" clId="{16A2CA38-BA09-4068-863A-56715780C164}" dt="2026-05-13T14:01:34.004" v="589"/>
          <ac:spMkLst>
            <pc:docMk/>
            <pc:sldMk cId="457719331" sldId="281"/>
            <ac:spMk id="7" creationId="{6A262C1B-9ADC-91CF-663E-6775764BF138}"/>
          </ac:spMkLst>
        </pc:spChg>
      </pc:sldChg>
      <pc:sldChg chg="addSp delSp modSp add del mod">
        <pc:chgData name="Harry Morris" userId="5428d15e-6ad1-46f2-a660-e36719a19288" providerId="ADAL" clId="{16A2CA38-BA09-4068-863A-56715780C164}" dt="2026-05-13T14:01:37.525" v="591"/>
        <pc:sldMkLst>
          <pc:docMk/>
          <pc:sldMk cId="2326037881" sldId="282"/>
        </pc:sldMkLst>
        <pc:spChg chg="add mod">
          <ac:chgData name="Harry Morris" userId="5428d15e-6ad1-46f2-a660-e36719a19288" providerId="ADAL" clId="{16A2CA38-BA09-4068-863A-56715780C164}" dt="2026-05-13T14:01:37.525" v="591"/>
          <ac:spMkLst>
            <pc:docMk/>
            <pc:sldMk cId="2326037881" sldId="282"/>
            <ac:spMk id="28" creationId="{8AB82D19-098B-0E3E-895E-D4F24EDD647E}"/>
          </ac:spMkLst>
        </pc:spChg>
      </pc:sldChg>
      <pc:sldChg chg="addSp delSp modSp add del mod">
        <pc:chgData name="Harry Morris" userId="5428d15e-6ad1-46f2-a660-e36719a19288" providerId="ADAL" clId="{16A2CA38-BA09-4068-863A-56715780C164}" dt="2026-05-18T09:56:03.259" v="1732" actId="1076"/>
        <pc:sldMkLst>
          <pc:docMk/>
          <pc:sldMk cId="462752458" sldId="283"/>
        </pc:sldMkLst>
        <pc:spChg chg="add mod">
          <ac:chgData name="Harry Morris" userId="5428d15e-6ad1-46f2-a660-e36719a19288" providerId="ADAL" clId="{16A2CA38-BA09-4068-863A-56715780C164}" dt="2026-05-18T09:56:03.259" v="1732" actId="1076"/>
          <ac:spMkLst>
            <pc:docMk/>
            <pc:sldMk cId="462752458" sldId="283"/>
            <ac:spMk id="3" creationId="{1D3D2788-CC92-0DCE-A446-95C9FAA9A772}"/>
          </ac:spMkLst>
        </pc:spChg>
        <pc:spChg chg="mod">
          <ac:chgData name="Harry Morris" userId="5428d15e-6ad1-46f2-a660-e36719a19288" providerId="ADAL" clId="{16A2CA38-BA09-4068-863A-56715780C164}" dt="2026-05-18T09:56:00.363" v="1731" actId="20577"/>
          <ac:spMkLst>
            <pc:docMk/>
            <pc:sldMk cId="462752458" sldId="283"/>
            <ac:spMk id="8" creationId="{F4FA77F1-D636-1F1A-422C-477D5285957D}"/>
          </ac:spMkLst>
        </pc:spChg>
        <pc:spChg chg="add mod">
          <ac:chgData name="Harry Morris" userId="5428d15e-6ad1-46f2-a660-e36719a19288" providerId="ADAL" clId="{16A2CA38-BA09-4068-863A-56715780C164}" dt="2026-05-13T14:01:43.643" v="593"/>
          <ac:spMkLst>
            <pc:docMk/>
            <pc:sldMk cId="462752458" sldId="283"/>
            <ac:spMk id="10" creationId="{FEF37837-3DC0-A9B3-9757-0CEC4B5163A0}"/>
          </ac:spMkLst>
        </pc:spChg>
        <pc:spChg chg="add mod">
          <ac:chgData name="Harry Morris" userId="5428d15e-6ad1-46f2-a660-e36719a19288" providerId="ADAL" clId="{16A2CA38-BA09-4068-863A-56715780C164}" dt="2026-05-18T09:54:08.698" v="1499" actId="20577"/>
          <ac:spMkLst>
            <pc:docMk/>
            <pc:sldMk cId="462752458" sldId="283"/>
            <ac:spMk id="17" creationId="{EF7ADC24-D9E4-FF9E-36C7-86568B22AC49}"/>
          </ac:spMkLst>
        </pc:spChg>
        <pc:graphicFrameChg chg="del">
          <ac:chgData name="Harry Morris" userId="5428d15e-6ad1-46f2-a660-e36719a19288" providerId="ADAL" clId="{16A2CA38-BA09-4068-863A-56715780C164}" dt="2026-05-18T09:51:53.566" v="1475" actId="478"/>
          <ac:graphicFrameMkLst>
            <pc:docMk/>
            <pc:sldMk cId="462752458" sldId="283"/>
            <ac:graphicFrameMk id="9" creationId="{21C38D62-C4E4-3E03-3ADF-72EE3B1EA911}"/>
          </ac:graphicFrameMkLst>
        </pc:graphicFrameChg>
        <pc:picChg chg="add del mod modCrop">
          <ac:chgData name="Harry Morris" userId="5428d15e-6ad1-46f2-a660-e36719a19288" providerId="ADAL" clId="{16A2CA38-BA09-4068-863A-56715780C164}" dt="2026-05-18T09:52:53.927" v="1482" actId="478"/>
          <ac:picMkLst>
            <pc:docMk/>
            <pc:sldMk cId="462752458" sldId="283"/>
            <ac:picMk id="12" creationId="{05668DED-FA16-9F09-AAED-8E3C67D0CF61}"/>
          </ac:picMkLst>
        </pc:picChg>
        <pc:picChg chg="add mod">
          <ac:chgData name="Harry Morris" userId="5428d15e-6ad1-46f2-a660-e36719a19288" providerId="ADAL" clId="{16A2CA38-BA09-4068-863A-56715780C164}" dt="2026-05-18T09:53:54.067" v="1492" actId="1076"/>
          <ac:picMkLst>
            <pc:docMk/>
            <pc:sldMk cId="462752458" sldId="283"/>
            <ac:picMk id="14" creationId="{64C88EF4-EFDB-C6C5-30A5-B66A9825E505}"/>
          </ac:picMkLst>
        </pc:picChg>
        <pc:picChg chg="add mod">
          <ac:chgData name="Harry Morris" userId="5428d15e-6ad1-46f2-a660-e36719a19288" providerId="ADAL" clId="{16A2CA38-BA09-4068-863A-56715780C164}" dt="2026-05-18T09:53:49.763" v="1491" actId="1076"/>
          <ac:picMkLst>
            <pc:docMk/>
            <pc:sldMk cId="462752458" sldId="283"/>
            <ac:picMk id="16" creationId="{2B57755B-A6ED-C147-8E32-B2B2205A18B6}"/>
          </ac:picMkLst>
        </pc:picChg>
      </pc:sldChg>
      <pc:sldChg chg="add del">
        <pc:chgData name="Harry Morris" userId="5428d15e-6ad1-46f2-a660-e36719a19288" providerId="ADAL" clId="{16A2CA38-BA09-4068-863A-56715780C164}" dt="2026-05-13T07:51:33.912" v="68"/>
        <pc:sldMkLst>
          <pc:docMk/>
          <pc:sldMk cId="2956993344" sldId="284"/>
        </pc:sldMkLst>
      </pc:sldChg>
      <pc:sldChg chg="addSp delSp modSp add del mod">
        <pc:chgData name="Harry Morris" userId="5428d15e-6ad1-46f2-a660-e36719a19288" providerId="ADAL" clId="{16A2CA38-BA09-4068-863A-56715780C164}" dt="2026-05-18T09:58:03.436" v="1734" actId="1076"/>
        <pc:sldMkLst>
          <pc:docMk/>
          <pc:sldMk cId="491333087" sldId="285"/>
        </pc:sldMkLst>
        <pc:spChg chg="mod">
          <ac:chgData name="Harry Morris" userId="5428d15e-6ad1-46f2-a660-e36719a19288" providerId="ADAL" clId="{16A2CA38-BA09-4068-863A-56715780C164}" dt="2026-05-13T13:39:04.585" v="425" actId="2711"/>
          <ac:spMkLst>
            <pc:docMk/>
            <pc:sldMk cId="491333087" sldId="285"/>
            <ac:spMk id="19" creationId="{7A3F8183-F100-CA5F-30DE-48644601951A}"/>
          </ac:spMkLst>
        </pc:spChg>
        <pc:picChg chg="add mod modCrop">
          <ac:chgData name="Harry Morris" userId="5428d15e-6ad1-46f2-a660-e36719a19288" providerId="ADAL" clId="{16A2CA38-BA09-4068-863A-56715780C164}" dt="2026-05-18T09:58:03.436" v="1734" actId="1076"/>
          <ac:picMkLst>
            <pc:docMk/>
            <pc:sldMk cId="491333087" sldId="285"/>
            <ac:picMk id="3" creationId="{90347168-0E90-4C2E-C246-85AFDAE76EF4}"/>
          </ac:picMkLst>
        </pc:picChg>
        <pc:cxnChg chg="mod ord">
          <ac:chgData name="Harry Morris" userId="5428d15e-6ad1-46f2-a660-e36719a19288" providerId="ADAL" clId="{16A2CA38-BA09-4068-863A-56715780C164}" dt="2026-05-13T12:51:50.248" v="211" actId="1037"/>
          <ac:cxnSpMkLst>
            <pc:docMk/>
            <pc:sldMk cId="491333087" sldId="285"/>
            <ac:cxnSpMk id="13" creationId="{0643A420-68F7-F087-64C2-0ACACFF8154B}"/>
          </ac:cxnSpMkLst>
        </pc:cxnChg>
      </pc:sldChg>
      <pc:sldChg chg="modSp add del mod">
        <pc:chgData name="Harry Morris" userId="5428d15e-6ad1-46f2-a660-e36719a19288" providerId="ADAL" clId="{16A2CA38-BA09-4068-863A-56715780C164}" dt="2026-05-13T12:31:44.916" v="187" actId="1076"/>
        <pc:sldMkLst>
          <pc:docMk/>
          <pc:sldMk cId="2494603976" sldId="286"/>
        </pc:sldMkLst>
        <pc:spChg chg="mod">
          <ac:chgData name="Harry Morris" userId="5428d15e-6ad1-46f2-a660-e36719a19288" providerId="ADAL" clId="{16A2CA38-BA09-4068-863A-56715780C164}" dt="2026-05-13T12:31:44.916" v="187" actId="1076"/>
          <ac:spMkLst>
            <pc:docMk/>
            <pc:sldMk cId="2494603976" sldId="286"/>
            <ac:spMk id="10" creationId="{AE1A36BA-C1FB-F988-0058-DF4EB9708F04}"/>
          </ac:spMkLst>
        </pc:spChg>
      </pc:sldChg>
      <pc:sldChg chg="addSp modSp mod">
        <pc:chgData name="Harry Morris" userId="5428d15e-6ad1-46f2-a660-e36719a19288" providerId="ADAL" clId="{16A2CA38-BA09-4068-863A-56715780C164}" dt="2026-05-18T08:52:26.929" v="683" actId="20577"/>
        <pc:sldMkLst>
          <pc:docMk/>
          <pc:sldMk cId="2309575207" sldId="287"/>
        </pc:sldMkLst>
        <pc:spChg chg="mod">
          <ac:chgData name="Harry Morris" userId="5428d15e-6ad1-46f2-a660-e36719a19288" providerId="ADAL" clId="{16A2CA38-BA09-4068-863A-56715780C164}" dt="2026-05-18T08:52:26.929" v="683" actId="20577"/>
          <ac:spMkLst>
            <pc:docMk/>
            <pc:sldMk cId="2309575207" sldId="287"/>
            <ac:spMk id="2" creationId="{DCEFCA97-EB60-8DCD-28FA-A1B3CE4820C1}"/>
          </ac:spMkLst>
        </pc:spChg>
        <pc:spChg chg="mod">
          <ac:chgData name="Harry Morris" userId="5428d15e-6ad1-46f2-a660-e36719a19288" providerId="ADAL" clId="{16A2CA38-BA09-4068-863A-56715780C164}" dt="2026-05-13T07:51:03.492" v="64" actId="404"/>
          <ac:spMkLst>
            <pc:docMk/>
            <pc:sldMk cId="2309575207" sldId="287"/>
            <ac:spMk id="3" creationId="{48D6D337-C037-B140-7A05-7D4B67949C44}"/>
          </ac:spMkLst>
        </pc:spChg>
        <pc:spChg chg="add mod ord">
          <ac:chgData name="Harry Morris" userId="5428d15e-6ad1-46f2-a660-e36719a19288" providerId="ADAL" clId="{16A2CA38-BA09-4068-863A-56715780C164}" dt="2026-05-13T07:58:01.671" v="164" actId="1076"/>
          <ac:spMkLst>
            <pc:docMk/>
            <pc:sldMk cId="2309575207" sldId="287"/>
            <ac:spMk id="7" creationId="{598FCC00-D29F-795F-86E5-461673E244C3}"/>
          </ac:spMkLst>
        </pc:spChg>
        <pc:grpChg chg="add mod">
          <ac:chgData name="Harry Morris" userId="5428d15e-6ad1-46f2-a660-e36719a19288" providerId="ADAL" clId="{16A2CA38-BA09-4068-863A-56715780C164}" dt="2026-05-13T07:58:01.671" v="164" actId="1076"/>
          <ac:grpSpMkLst>
            <pc:docMk/>
            <pc:sldMk cId="2309575207" sldId="287"/>
            <ac:grpSpMk id="8" creationId="{E1C60BF4-1F2C-6F71-8265-35E03C804AC3}"/>
          </ac:grpSpMkLst>
        </pc:grpChg>
        <pc:picChg chg="add mod">
          <ac:chgData name="Harry Morris" userId="5428d15e-6ad1-46f2-a660-e36719a19288" providerId="ADAL" clId="{16A2CA38-BA09-4068-863A-56715780C164}" dt="2026-05-13T07:58:01.671" v="164" actId="1076"/>
          <ac:picMkLst>
            <pc:docMk/>
            <pc:sldMk cId="2309575207" sldId="287"/>
            <ac:picMk id="6" creationId="{7F2B2005-2C30-49ED-9BD6-96BDD8DB66FD}"/>
          </ac:picMkLst>
        </pc:picChg>
      </pc:sldChg>
      <pc:sldChg chg="modSp add del mod ord modShow">
        <pc:chgData name="Harry Morris" userId="5428d15e-6ad1-46f2-a660-e36719a19288" providerId="ADAL" clId="{16A2CA38-BA09-4068-863A-56715780C164}" dt="2026-05-18T09:35:44.816" v="1354" actId="2696"/>
        <pc:sldMkLst>
          <pc:docMk/>
          <pc:sldMk cId="918862914" sldId="291"/>
        </pc:sldMkLst>
      </pc:sldChg>
      <pc:sldChg chg="addSp delSp modSp new del mod ord modShow">
        <pc:chgData name="Harry Morris" userId="5428d15e-6ad1-46f2-a660-e36719a19288" providerId="ADAL" clId="{16A2CA38-BA09-4068-863A-56715780C164}" dt="2026-05-18T09:35:35.328" v="1353" actId="2696"/>
        <pc:sldMkLst>
          <pc:docMk/>
          <pc:sldMk cId="1087006650" sldId="292"/>
        </pc:sldMkLst>
      </pc:sldChg>
      <pc:sldChg chg="addSp delSp modSp new mod ord modAnim">
        <pc:chgData name="Harry Morris" userId="5428d15e-6ad1-46f2-a660-e36719a19288" providerId="ADAL" clId="{16A2CA38-BA09-4068-863A-56715780C164}" dt="2026-05-13T14:00:12.991" v="560"/>
        <pc:sldMkLst>
          <pc:docMk/>
          <pc:sldMk cId="987394240" sldId="293"/>
        </pc:sldMkLst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5" creationId="{4DF7EC8B-2C73-6854-191A-3924307482C2}"/>
          </ac:spMkLst>
        </pc:spChg>
        <pc:spChg chg="add mod">
          <ac:chgData name="Harry Morris" userId="5428d15e-6ad1-46f2-a660-e36719a19288" providerId="ADAL" clId="{16A2CA38-BA09-4068-863A-56715780C164}" dt="2026-05-13T13:56:48.914" v="519" actId="113"/>
          <ac:spMkLst>
            <pc:docMk/>
            <pc:sldMk cId="987394240" sldId="293"/>
            <ac:spMk id="6" creationId="{602DB535-0A54-5F0A-6CF7-236DE3A03508}"/>
          </ac:spMkLst>
        </pc:spChg>
        <pc:spChg chg="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9" creationId="{53F402DE-206B-D7E8-68E4-91F591F8EA7D}"/>
          </ac:spMkLst>
        </pc:spChg>
        <pc:spChg chg="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10" creationId="{CB165F6D-9BD8-1DEF-1211-EFE536C9E656}"/>
          </ac:spMkLst>
        </pc:spChg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14" creationId="{5784D6A0-F093-3870-9C6C-5ECDF0C3BD3A}"/>
          </ac:spMkLst>
        </pc:spChg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15" creationId="{88083753-FC1B-DC8F-0D05-848F959ECBEA}"/>
          </ac:spMkLst>
        </pc:spChg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18" creationId="{D11C5B1D-7C7C-B3D7-B02B-86B7D7B8DBA0}"/>
          </ac:spMkLst>
        </pc:spChg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19" creationId="{329AB573-2713-043D-CCBB-DC047097F2CC}"/>
          </ac:spMkLst>
        </pc:spChg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20" creationId="{1B6ACE81-FC02-E593-FD53-9ED8962D046A}"/>
          </ac:spMkLst>
        </pc:spChg>
        <pc:spChg chg="add mod">
          <ac:chgData name="Harry Morris" userId="5428d15e-6ad1-46f2-a660-e36719a19288" providerId="ADAL" clId="{16A2CA38-BA09-4068-863A-56715780C164}" dt="2026-05-13T13:21:10.991" v="248"/>
          <ac:spMkLst>
            <pc:docMk/>
            <pc:sldMk cId="987394240" sldId="293"/>
            <ac:spMk id="22" creationId="{CE4CBC9E-89F3-12D0-4D09-0E6471FC9450}"/>
          </ac:spMkLst>
        </pc:spChg>
        <pc:spChg chg="add mod">
          <ac:chgData name="Harry Morris" userId="5428d15e-6ad1-46f2-a660-e36719a19288" providerId="ADAL" clId="{16A2CA38-BA09-4068-863A-56715780C164}" dt="2026-05-13T14:00:12.991" v="560"/>
          <ac:spMkLst>
            <pc:docMk/>
            <pc:sldMk cId="987394240" sldId="293"/>
            <ac:spMk id="24" creationId="{6F4DED1C-6865-FC4D-39E6-EE2A525096F1}"/>
          </ac:spMkLst>
        </pc:spChg>
      </pc:sldChg>
      <pc:sldChg chg="addSp delSp modSp new mod modAnim">
        <pc:chgData name="Harry Morris" userId="5428d15e-6ad1-46f2-a660-e36719a19288" providerId="ADAL" clId="{16A2CA38-BA09-4068-863A-56715780C164}" dt="2026-05-13T14:00:04.444" v="559"/>
        <pc:sldMkLst>
          <pc:docMk/>
          <pc:sldMk cId="541647809" sldId="294"/>
        </pc:sldMkLst>
        <pc:spChg chg="add mod">
          <ac:chgData name="Harry Morris" userId="5428d15e-6ad1-46f2-a660-e36719a19288" providerId="ADAL" clId="{16A2CA38-BA09-4068-863A-56715780C164}" dt="2026-05-13T13:22:34.292" v="259"/>
          <ac:spMkLst>
            <pc:docMk/>
            <pc:sldMk cId="541647809" sldId="294"/>
            <ac:spMk id="5" creationId="{3FD0F186-5563-8E56-EE72-520C14DB6AAA}"/>
          </ac:spMkLst>
        </pc:spChg>
        <pc:spChg chg="add mod">
          <ac:chgData name="Harry Morris" userId="5428d15e-6ad1-46f2-a660-e36719a19288" providerId="ADAL" clId="{16A2CA38-BA09-4068-863A-56715780C164}" dt="2026-05-13T13:22:34.292" v="259"/>
          <ac:spMkLst>
            <pc:docMk/>
            <pc:sldMk cId="541647809" sldId="294"/>
            <ac:spMk id="8" creationId="{90E3B77F-84BE-8D61-8CF9-9DFFF2F0D672}"/>
          </ac:spMkLst>
        </pc:spChg>
        <pc:spChg chg="add mod">
          <ac:chgData name="Harry Morris" userId="5428d15e-6ad1-46f2-a660-e36719a19288" providerId="ADAL" clId="{16A2CA38-BA09-4068-863A-56715780C164}" dt="2026-05-13T13:22:34.292" v="259"/>
          <ac:spMkLst>
            <pc:docMk/>
            <pc:sldMk cId="541647809" sldId="294"/>
            <ac:spMk id="9" creationId="{060372CD-D014-51F3-09E2-5B83FA454AD9}"/>
          </ac:spMkLst>
        </pc:spChg>
        <pc:spChg chg="mod">
          <ac:chgData name="Harry Morris" userId="5428d15e-6ad1-46f2-a660-e36719a19288" providerId="ADAL" clId="{16A2CA38-BA09-4068-863A-56715780C164}" dt="2026-05-13T13:22:34.292" v="259"/>
          <ac:spMkLst>
            <pc:docMk/>
            <pc:sldMk cId="541647809" sldId="294"/>
            <ac:spMk id="14" creationId="{585EBDAC-6860-8DB3-F424-2DB759932BA5}"/>
          </ac:spMkLst>
        </pc:spChg>
        <pc:spChg chg="mod">
          <ac:chgData name="Harry Morris" userId="5428d15e-6ad1-46f2-a660-e36719a19288" providerId="ADAL" clId="{16A2CA38-BA09-4068-863A-56715780C164}" dt="2026-05-13T13:22:34.292" v="259"/>
          <ac:spMkLst>
            <pc:docMk/>
            <pc:sldMk cId="541647809" sldId="294"/>
            <ac:spMk id="15" creationId="{039731F3-7331-FBAC-C4C9-BC05243F15BE}"/>
          </ac:spMkLst>
        </pc:spChg>
        <pc:spChg chg="add mod">
          <ac:chgData name="Harry Morris" userId="5428d15e-6ad1-46f2-a660-e36719a19288" providerId="ADAL" clId="{16A2CA38-BA09-4068-863A-56715780C164}" dt="2026-05-13T13:22:34.292" v="259"/>
          <ac:spMkLst>
            <pc:docMk/>
            <pc:sldMk cId="541647809" sldId="294"/>
            <ac:spMk id="19" creationId="{59C3D802-DF4E-349F-D559-1FBFE16DE669}"/>
          </ac:spMkLst>
        </pc:spChg>
        <pc:spChg chg="add mod">
          <ac:chgData name="Harry Morris" userId="5428d15e-6ad1-46f2-a660-e36719a19288" providerId="ADAL" clId="{16A2CA38-BA09-4068-863A-56715780C164}" dt="2026-05-13T14:00:04.444" v="559"/>
          <ac:spMkLst>
            <pc:docMk/>
            <pc:sldMk cId="541647809" sldId="294"/>
            <ac:spMk id="21" creationId="{5E2D7A73-6321-A359-4AEB-A27EFFB67664}"/>
          </ac:spMkLst>
        </pc:spChg>
        <pc:picChg chg="add mod">
          <ac:chgData name="Harry Morris" userId="5428d15e-6ad1-46f2-a660-e36719a19288" providerId="ADAL" clId="{16A2CA38-BA09-4068-863A-56715780C164}" dt="2026-05-13T13:22:34.292" v="259"/>
          <ac:picMkLst>
            <pc:docMk/>
            <pc:sldMk cId="541647809" sldId="294"/>
            <ac:picMk id="6" creationId="{8F929A8D-7A90-81DB-A19C-2C7C9062455D}"/>
          </ac:picMkLst>
        </pc:picChg>
        <pc:picChg chg="add mod">
          <ac:chgData name="Harry Morris" userId="5428d15e-6ad1-46f2-a660-e36719a19288" providerId="ADAL" clId="{16A2CA38-BA09-4068-863A-56715780C164}" dt="2026-05-13T13:22:34.292" v="259"/>
          <ac:picMkLst>
            <pc:docMk/>
            <pc:sldMk cId="541647809" sldId="294"/>
            <ac:picMk id="10" creationId="{B09A0218-08F0-22E9-BD9E-8416A24E3E1D}"/>
          </ac:picMkLst>
        </pc:picChg>
        <pc:picChg chg="mod">
          <ac:chgData name="Harry Morris" userId="5428d15e-6ad1-46f2-a660-e36719a19288" providerId="ADAL" clId="{16A2CA38-BA09-4068-863A-56715780C164}" dt="2026-05-13T13:22:34.292" v="259"/>
          <ac:picMkLst>
            <pc:docMk/>
            <pc:sldMk cId="541647809" sldId="294"/>
            <ac:picMk id="17" creationId="{AD33C479-0180-2452-2C78-804BA390B8AF}"/>
          </ac:picMkLst>
        </pc:picChg>
        <pc:picChg chg="mod">
          <ac:chgData name="Harry Morris" userId="5428d15e-6ad1-46f2-a660-e36719a19288" providerId="ADAL" clId="{16A2CA38-BA09-4068-863A-56715780C164}" dt="2026-05-13T13:22:34.292" v="259"/>
          <ac:picMkLst>
            <pc:docMk/>
            <pc:sldMk cId="541647809" sldId="294"/>
            <ac:picMk id="18" creationId="{A2A8214F-5400-1D29-7D46-64D344A3314E}"/>
          </ac:picMkLst>
        </pc:picChg>
      </pc:sldChg>
      <pc:sldChg chg="addSp delSp modSp new mod modAnim">
        <pc:chgData name="Harry Morris" userId="5428d15e-6ad1-46f2-a660-e36719a19288" providerId="ADAL" clId="{16A2CA38-BA09-4068-863A-56715780C164}" dt="2026-05-13T13:59:57.691" v="557"/>
        <pc:sldMkLst>
          <pc:docMk/>
          <pc:sldMk cId="1022021291" sldId="295"/>
        </pc:sldMkLst>
        <pc:spChg chg="add mod">
          <ac:chgData name="Harry Morris" userId="5428d15e-6ad1-46f2-a660-e36719a19288" providerId="ADAL" clId="{16A2CA38-BA09-4068-863A-56715780C164}" dt="2026-05-13T13:22:42.609" v="260"/>
          <ac:spMkLst>
            <pc:docMk/>
            <pc:sldMk cId="1022021291" sldId="295"/>
            <ac:spMk id="8" creationId="{177B577E-9EA8-BCC3-AF45-E7F4F87DA9C9}"/>
          </ac:spMkLst>
        </pc:spChg>
        <pc:spChg chg="add mod">
          <ac:chgData name="Harry Morris" userId="5428d15e-6ad1-46f2-a660-e36719a19288" providerId="ADAL" clId="{16A2CA38-BA09-4068-863A-56715780C164}" dt="2026-05-13T13:22:42.609" v="260"/>
          <ac:spMkLst>
            <pc:docMk/>
            <pc:sldMk cId="1022021291" sldId="295"/>
            <ac:spMk id="12" creationId="{830494CF-91D3-B695-B63C-BFC74FE867CF}"/>
          </ac:spMkLst>
        </pc:spChg>
        <pc:spChg chg="mod">
          <ac:chgData name="Harry Morris" userId="5428d15e-6ad1-46f2-a660-e36719a19288" providerId="ADAL" clId="{16A2CA38-BA09-4068-863A-56715780C164}" dt="2026-05-13T13:22:42.609" v="260"/>
          <ac:spMkLst>
            <pc:docMk/>
            <pc:sldMk cId="1022021291" sldId="295"/>
            <ac:spMk id="15" creationId="{A9378BAA-D291-DBDB-FE8C-09F80106CFDE}"/>
          </ac:spMkLst>
        </pc:spChg>
        <pc:spChg chg="add mod">
          <ac:chgData name="Harry Morris" userId="5428d15e-6ad1-46f2-a660-e36719a19288" providerId="ADAL" clId="{16A2CA38-BA09-4068-863A-56715780C164}" dt="2026-05-13T13:59:57.691" v="557"/>
          <ac:spMkLst>
            <pc:docMk/>
            <pc:sldMk cId="1022021291" sldId="295"/>
            <ac:spMk id="17" creationId="{2B105A22-5D9F-D4E3-CBA1-535B9EF6435D}"/>
          </ac:spMkLst>
        </pc:spChg>
        <pc:picChg chg="add mod">
          <ac:chgData name="Harry Morris" userId="5428d15e-6ad1-46f2-a660-e36719a19288" providerId="ADAL" clId="{16A2CA38-BA09-4068-863A-56715780C164}" dt="2026-05-13T13:22:42.609" v="260"/>
          <ac:picMkLst>
            <pc:docMk/>
            <pc:sldMk cId="1022021291" sldId="295"/>
            <ac:picMk id="6" creationId="{576F0391-51C9-3A3A-848F-E45C319C58D4}"/>
          </ac:picMkLst>
        </pc:picChg>
        <pc:picChg chg="add mod">
          <ac:chgData name="Harry Morris" userId="5428d15e-6ad1-46f2-a660-e36719a19288" providerId="ADAL" clId="{16A2CA38-BA09-4068-863A-56715780C164}" dt="2026-05-13T13:22:42.609" v="260"/>
          <ac:picMkLst>
            <pc:docMk/>
            <pc:sldMk cId="1022021291" sldId="295"/>
            <ac:picMk id="7" creationId="{163A7F8C-299A-8284-DCE8-F222DDDFF2CE}"/>
          </ac:picMkLst>
        </pc:picChg>
        <pc:picChg chg="add mod">
          <ac:chgData name="Harry Morris" userId="5428d15e-6ad1-46f2-a660-e36719a19288" providerId="ADAL" clId="{16A2CA38-BA09-4068-863A-56715780C164}" dt="2026-05-13T13:22:42.609" v="260"/>
          <ac:picMkLst>
            <pc:docMk/>
            <pc:sldMk cId="1022021291" sldId="295"/>
            <ac:picMk id="9" creationId="{0E27CDD4-9BD0-80D2-5F98-C5C9B0B3826E}"/>
          </ac:picMkLst>
        </pc:picChg>
        <pc:picChg chg="add mod">
          <ac:chgData name="Harry Morris" userId="5428d15e-6ad1-46f2-a660-e36719a19288" providerId="ADAL" clId="{16A2CA38-BA09-4068-863A-56715780C164}" dt="2026-05-13T13:22:42.609" v="260"/>
          <ac:picMkLst>
            <pc:docMk/>
            <pc:sldMk cId="1022021291" sldId="295"/>
            <ac:picMk id="10" creationId="{82F7F1ED-5EA2-3CBB-8AC7-BB2DAC459C43}"/>
          </ac:picMkLst>
        </pc:picChg>
        <pc:picChg chg="add mod">
          <ac:chgData name="Harry Morris" userId="5428d15e-6ad1-46f2-a660-e36719a19288" providerId="ADAL" clId="{16A2CA38-BA09-4068-863A-56715780C164}" dt="2026-05-13T13:22:42.609" v="260"/>
          <ac:picMkLst>
            <pc:docMk/>
            <pc:sldMk cId="1022021291" sldId="295"/>
            <ac:picMk id="11" creationId="{A73A007E-D0D5-C435-182E-D62C85ADD1C3}"/>
          </ac:picMkLst>
        </pc:picChg>
        <pc:picChg chg="mod">
          <ac:chgData name="Harry Morris" userId="5428d15e-6ad1-46f2-a660-e36719a19288" providerId="ADAL" clId="{16A2CA38-BA09-4068-863A-56715780C164}" dt="2026-05-13T13:22:42.609" v="260"/>
          <ac:picMkLst>
            <pc:docMk/>
            <pc:sldMk cId="1022021291" sldId="295"/>
            <ac:picMk id="14" creationId="{14CFF3C4-0FEF-D0CC-610D-8E2583B700BA}"/>
          </ac:picMkLst>
        </pc:picChg>
      </pc:sldChg>
      <pc:sldChg chg="addSp delSp modSp new mod ord">
        <pc:chgData name="Harry Morris" userId="5428d15e-6ad1-46f2-a660-e36719a19288" providerId="ADAL" clId="{16A2CA38-BA09-4068-863A-56715780C164}" dt="2026-05-18T09:02:44.895" v="704" actId="478"/>
        <pc:sldMkLst>
          <pc:docMk/>
          <pc:sldMk cId="4044343212" sldId="296"/>
        </pc:sldMkLst>
        <pc:spChg chg="add del mod">
          <ac:chgData name="Harry Morris" userId="5428d15e-6ad1-46f2-a660-e36719a19288" providerId="ADAL" clId="{16A2CA38-BA09-4068-863A-56715780C164}" dt="2026-05-18T09:02:44.895" v="704" actId="478"/>
          <ac:spMkLst>
            <pc:docMk/>
            <pc:sldMk cId="4044343212" sldId="296"/>
            <ac:spMk id="5" creationId="{B88935EE-78CC-A08F-0ADC-31D410DF37FE}"/>
          </ac:spMkLst>
        </pc:spChg>
        <pc:spChg chg="add mod">
          <ac:chgData name="Harry Morris" userId="5428d15e-6ad1-46f2-a660-e36719a19288" providerId="ADAL" clId="{16A2CA38-BA09-4068-863A-56715780C164}" dt="2026-05-13T13:25:20.283" v="270"/>
          <ac:spMkLst>
            <pc:docMk/>
            <pc:sldMk cId="4044343212" sldId="296"/>
            <ac:spMk id="7" creationId="{2D2683E6-E4CA-7C1C-A59C-1DDB5F0D7117}"/>
          </ac:spMkLst>
        </pc:spChg>
        <pc:spChg chg="add mod">
          <ac:chgData name="Harry Morris" userId="5428d15e-6ad1-46f2-a660-e36719a19288" providerId="ADAL" clId="{16A2CA38-BA09-4068-863A-56715780C164}" dt="2026-05-13T13:25:20.283" v="270"/>
          <ac:spMkLst>
            <pc:docMk/>
            <pc:sldMk cId="4044343212" sldId="296"/>
            <ac:spMk id="11" creationId="{1177A234-3E1E-5144-C075-798DB549B481}"/>
          </ac:spMkLst>
        </pc:spChg>
        <pc:spChg chg="add mod">
          <ac:chgData name="Harry Morris" userId="5428d15e-6ad1-46f2-a660-e36719a19288" providerId="ADAL" clId="{16A2CA38-BA09-4068-863A-56715780C164}" dt="2026-05-13T13:59:45.690" v="552" actId="14100"/>
          <ac:spMkLst>
            <pc:docMk/>
            <pc:sldMk cId="4044343212" sldId="296"/>
            <ac:spMk id="37" creationId="{9459107C-26C9-286F-E4AF-64A9D1B43A3A}"/>
          </ac:spMkLst>
        </pc:sp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6" creationId="{E5AC652E-D6EB-509F-08F1-731C67384A92}"/>
          </ac:picMkLst>
        </pc:pic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8" creationId="{6DE116B0-088D-2CC9-E12F-B67C407E734E}"/>
          </ac:picMkLst>
        </pc:pic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9" creationId="{23238352-D94F-FE6F-7365-5BA860C8A6E5}"/>
          </ac:picMkLst>
        </pc:pic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10" creationId="{679992A5-DFF5-BAC8-3B3E-4F8DB80D50D0}"/>
          </ac:picMkLst>
        </pc:pic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12" creationId="{94360F18-B528-82F0-3658-898617B7D1F5}"/>
          </ac:picMkLst>
        </pc:pic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14" creationId="{BC5E49AC-4333-380E-8936-D2074D740E50}"/>
          </ac:picMkLst>
        </pc:picChg>
        <pc:picChg chg="add mod">
          <ac:chgData name="Harry Morris" userId="5428d15e-6ad1-46f2-a660-e36719a19288" providerId="ADAL" clId="{16A2CA38-BA09-4068-863A-56715780C164}" dt="2026-05-13T13:25:20.283" v="270"/>
          <ac:picMkLst>
            <pc:docMk/>
            <pc:sldMk cId="4044343212" sldId="296"/>
            <ac:picMk id="16" creationId="{04893CB8-7C3E-BD2A-CD3F-1FAC6807A2A8}"/>
          </ac:picMkLst>
        </pc:picChg>
      </pc:sldChg>
      <pc:sldChg chg="addSp delSp modSp new mod">
        <pc:chgData name="Harry Morris" userId="5428d15e-6ad1-46f2-a660-e36719a19288" providerId="ADAL" clId="{16A2CA38-BA09-4068-863A-56715780C164}" dt="2026-05-18T08:55:42.300" v="696" actId="1076"/>
        <pc:sldMkLst>
          <pc:docMk/>
          <pc:sldMk cId="2187411233" sldId="297"/>
        </pc:sldMkLst>
        <pc:spChg chg="add mod">
          <ac:chgData name="Harry Morris" userId="5428d15e-6ad1-46f2-a660-e36719a19288" providerId="ADAL" clId="{16A2CA38-BA09-4068-863A-56715780C164}" dt="2026-05-18T08:55:42.300" v="696" actId="1076"/>
          <ac:spMkLst>
            <pc:docMk/>
            <pc:sldMk cId="2187411233" sldId="297"/>
            <ac:spMk id="2" creationId="{BE3E5C9D-1742-5673-8A4C-E35CACFB1487}"/>
          </ac:spMkLst>
        </pc:spChg>
        <pc:spChg chg="add mod">
          <ac:chgData name="Harry Morris" userId="5428d15e-6ad1-46f2-a660-e36719a19288" providerId="ADAL" clId="{16A2CA38-BA09-4068-863A-56715780C164}" dt="2026-05-18T08:55:30.949" v="692" actId="1076"/>
          <ac:spMkLst>
            <pc:docMk/>
            <pc:sldMk cId="2187411233" sldId="297"/>
            <ac:spMk id="11" creationId="{015B5B7F-B489-5575-098B-8FCDF7C58FEF}"/>
          </ac:spMkLst>
        </pc:spChg>
        <pc:spChg chg="add mod">
          <ac:chgData name="Harry Morris" userId="5428d15e-6ad1-46f2-a660-e36719a19288" providerId="ADAL" clId="{16A2CA38-BA09-4068-863A-56715780C164}" dt="2026-05-18T08:55:26.917" v="691" actId="1076"/>
          <ac:spMkLst>
            <pc:docMk/>
            <pc:sldMk cId="2187411233" sldId="297"/>
            <ac:spMk id="12" creationId="{E9B090F8-1866-115C-2936-441B81E9BFB6}"/>
          </ac:spMkLst>
        </pc:spChg>
        <pc:spChg chg="add mod">
          <ac:chgData name="Harry Morris" userId="5428d15e-6ad1-46f2-a660-e36719a19288" providerId="ADAL" clId="{16A2CA38-BA09-4068-863A-56715780C164}" dt="2026-05-13T13:27:34.707" v="274"/>
          <ac:spMkLst>
            <pc:docMk/>
            <pc:sldMk cId="2187411233" sldId="297"/>
            <ac:spMk id="13" creationId="{F5DB8BC9-EE54-2A9E-3F3F-E308376BAFEF}"/>
          </ac:spMkLst>
        </pc:spChg>
        <pc:picChg chg="add mod">
          <ac:chgData name="Harry Morris" userId="5428d15e-6ad1-46f2-a660-e36719a19288" providerId="ADAL" clId="{16A2CA38-BA09-4068-863A-56715780C164}" dt="2026-05-13T13:27:34.707" v="274"/>
          <ac:picMkLst>
            <pc:docMk/>
            <pc:sldMk cId="2187411233" sldId="297"/>
            <ac:picMk id="6" creationId="{4A9DB1BD-0058-4FE6-09B8-EF747F81FD26}"/>
          </ac:picMkLst>
        </pc:picChg>
        <pc:picChg chg="add mod">
          <ac:chgData name="Harry Morris" userId="5428d15e-6ad1-46f2-a660-e36719a19288" providerId="ADAL" clId="{16A2CA38-BA09-4068-863A-56715780C164}" dt="2026-05-18T08:55:34.965" v="693" actId="1076"/>
          <ac:picMkLst>
            <pc:docMk/>
            <pc:sldMk cId="2187411233" sldId="297"/>
            <ac:picMk id="7" creationId="{00D18945-0C3C-8C07-3759-195F1AD701B3}"/>
          </ac:picMkLst>
        </pc:picChg>
        <pc:picChg chg="add mod">
          <ac:chgData name="Harry Morris" userId="5428d15e-6ad1-46f2-a660-e36719a19288" providerId="ADAL" clId="{16A2CA38-BA09-4068-863A-56715780C164}" dt="2026-05-18T08:55:34.965" v="693" actId="1076"/>
          <ac:picMkLst>
            <pc:docMk/>
            <pc:sldMk cId="2187411233" sldId="297"/>
            <ac:picMk id="8" creationId="{FEE1B498-BED9-7FFA-A87F-919ABFEC6FF3}"/>
          </ac:picMkLst>
        </pc:picChg>
        <pc:picChg chg="add mod">
          <ac:chgData name="Harry Morris" userId="5428d15e-6ad1-46f2-a660-e36719a19288" providerId="ADAL" clId="{16A2CA38-BA09-4068-863A-56715780C164}" dt="2026-05-18T08:55:34.965" v="693" actId="1076"/>
          <ac:picMkLst>
            <pc:docMk/>
            <pc:sldMk cId="2187411233" sldId="297"/>
            <ac:picMk id="9" creationId="{6AC0EE10-C276-38E5-5A57-8D53CA6AB18C}"/>
          </ac:picMkLst>
        </pc:picChg>
        <pc:picChg chg="add mod">
          <ac:chgData name="Harry Morris" userId="5428d15e-6ad1-46f2-a660-e36719a19288" providerId="ADAL" clId="{16A2CA38-BA09-4068-863A-56715780C164}" dt="2026-05-18T08:55:34.965" v="693" actId="1076"/>
          <ac:picMkLst>
            <pc:docMk/>
            <pc:sldMk cId="2187411233" sldId="297"/>
            <ac:picMk id="10" creationId="{59F98448-C1B5-3DA5-5ACD-68647F24C3DF}"/>
          </ac:picMkLst>
        </pc:picChg>
      </pc:sldChg>
      <pc:sldChg chg="addSp delSp modSp new mod">
        <pc:chgData name="Harry Morris" userId="5428d15e-6ad1-46f2-a660-e36719a19288" providerId="ADAL" clId="{16A2CA38-BA09-4068-863A-56715780C164}" dt="2026-05-18T08:58:29.664" v="703" actId="478"/>
        <pc:sldMkLst>
          <pc:docMk/>
          <pc:sldMk cId="1053386880" sldId="298"/>
        </pc:sldMkLst>
        <pc:spChg chg="del">
          <ac:chgData name="Harry Morris" userId="5428d15e-6ad1-46f2-a660-e36719a19288" providerId="ADAL" clId="{16A2CA38-BA09-4068-863A-56715780C164}" dt="2026-05-18T08:58:14.207" v="699" actId="478"/>
          <ac:spMkLst>
            <pc:docMk/>
            <pc:sldMk cId="1053386880" sldId="298"/>
            <ac:spMk id="2" creationId="{96379628-4970-EF32-508A-02C923DE6430}"/>
          </ac:spMkLst>
        </pc:spChg>
        <pc:spChg chg="del">
          <ac:chgData name="Harry Morris" userId="5428d15e-6ad1-46f2-a660-e36719a19288" providerId="ADAL" clId="{16A2CA38-BA09-4068-863A-56715780C164}" dt="2026-05-18T08:58:12.928" v="698" actId="478"/>
          <ac:spMkLst>
            <pc:docMk/>
            <pc:sldMk cId="1053386880" sldId="298"/>
            <ac:spMk id="3" creationId="{D7F11451-9738-40F5-6855-85FD94B11715}"/>
          </ac:spMkLst>
        </pc:spChg>
        <pc:spChg chg="del">
          <ac:chgData name="Harry Morris" userId="5428d15e-6ad1-46f2-a660-e36719a19288" providerId="ADAL" clId="{16A2CA38-BA09-4068-863A-56715780C164}" dt="2026-05-18T08:58:29.664" v="703" actId="478"/>
          <ac:spMkLst>
            <pc:docMk/>
            <pc:sldMk cId="1053386880" sldId="298"/>
            <ac:spMk id="4" creationId="{A41D35E4-DCBD-2C24-7C7F-C544D75357B5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5" creationId="{CF54AE44-B214-FF0F-1D9C-7F6F6FFE7535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7" creationId="{635FCCA4-E553-A0BC-043E-BDDB0FE747E1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8" creationId="{5BEE0952-4D67-35B5-55CE-B36A13E5D19E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9" creationId="{D7A4CBFE-21E3-D347-3666-1AE052E08791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10" creationId="{E5AB55B9-9E4D-C92B-1E39-DABE8D44ED40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12" creationId="{7CD18065-1A82-5550-1270-44A9FFC513BD}"/>
          </ac:spMkLst>
        </pc:spChg>
        <pc:spChg chg="add mod">
          <ac:chgData name="Harry Morris" userId="5428d15e-6ad1-46f2-a660-e36719a19288" providerId="ADAL" clId="{16A2CA38-BA09-4068-863A-56715780C164}" dt="2026-05-18T08:58:15.303" v="700"/>
          <ac:spMkLst>
            <pc:docMk/>
            <pc:sldMk cId="1053386880" sldId="298"/>
            <ac:spMk id="14" creationId="{8B1C5A6C-29EA-34B1-947C-EE21B9F6BB30}"/>
          </ac:spMkLst>
        </pc:spChg>
        <pc:spChg chg="add">
          <ac:chgData name="Harry Morris" userId="5428d15e-6ad1-46f2-a660-e36719a19288" providerId="ADAL" clId="{16A2CA38-BA09-4068-863A-56715780C164}" dt="2026-05-18T08:58:21.442" v="701" actId="22"/>
          <ac:spMkLst>
            <pc:docMk/>
            <pc:sldMk cId="1053386880" sldId="298"/>
            <ac:spMk id="16" creationId="{5BD965F1-E999-A323-2634-F1296471E84F}"/>
          </ac:spMkLst>
        </pc:spChg>
        <pc:spChg chg="add mod">
          <ac:chgData name="Harry Morris" userId="5428d15e-6ad1-46f2-a660-e36719a19288" providerId="ADAL" clId="{16A2CA38-BA09-4068-863A-56715780C164}" dt="2026-05-18T08:58:26.470" v="702"/>
          <ac:spMkLst>
            <pc:docMk/>
            <pc:sldMk cId="1053386880" sldId="298"/>
            <ac:spMk id="17" creationId="{21EA792D-B161-236A-954B-CC8703D48DF2}"/>
          </ac:spMkLst>
        </pc:spChg>
        <pc:picChg chg="add mod">
          <ac:chgData name="Harry Morris" userId="5428d15e-6ad1-46f2-a660-e36719a19288" providerId="ADAL" clId="{16A2CA38-BA09-4068-863A-56715780C164}" dt="2026-05-18T08:58:15.303" v="700"/>
          <ac:picMkLst>
            <pc:docMk/>
            <pc:sldMk cId="1053386880" sldId="298"/>
            <ac:picMk id="6" creationId="{0CEE73BD-0461-C5FC-3EAE-8015E2BBA70E}"/>
          </ac:picMkLst>
        </pc:picChg>
        <pc:picChg chg="add mod">
          <ac:chgData name="Harry Morris" userId="5428d15e-6ad1-46f2-a660-e36719a19288" providerId="ADAL" clId="{16A2CA38-BA09-4068-863A-56715780C164}" dt="2026-05-18T08:58:15.303" v="700"/>
          <ac:picMkLst>
            <pc:docMk/>
            <pc:sldMk cId="1053386880" sldId="298"/>
            <ac:picMk id="11" creationId="{67CBCB99-C0E3-3479-F4E7-B53644155858}"/>
          </ac:picMkLst>
        </pc:picChg>
        <pc:picChg chg="add mod">
          <ac:chgData name="Harry Morris" userId="5428d15e-6ad1-46f2-a660-e36719a19288" providerId="ADAL" clId="{16A2CA38-BA09-4068-863A-56715780C164}" dt="2026-05-18T08:58:15.303" v="700"/>
          <ac:picMkLst>
            <pc:docMk/>
            <pc:sldMk cId="1053386880" sldId="298"/>
            <ac:picMk id="13" creationId="{43BD7A67-F2CF-18BE-1199-16D139C2E2F2}"/>
          </ac:picMkLst>
        </pc:picChg>
      </pc:sldChg>
      <pc:sldChg chg="addSp delSp modSp new mod">
        <pc:chgData name="Harry Morris" userId="5428d15e-6ad1-46f2-a660-e36719a19288" providerId="ADAL" clId="{16A2CA38-BA09-4068-863A-56715780C164}" dt="2026-05-18T10:09:13.839" v="2077" actId="2710"/>
        <pc:sldMkLst>
          <pc:docMk/>
          <pc:sldMk cId="1415180529" sldId="299"/>
        </pc:sldMkLst>
        <pc:spChg chg="del">
          <ac:chgData name="Harry Morris" userId="5428d15e-6ad1-46f2-a660-e36719a19288" providerId="ADAL" clId="{16A2CA38-BA09-4068-863A-56715780C164}" dt="2026-05-18T09:06:31.596" v="707" actId="478"/>
          <ac:spMkLst>
            <pc:docMk/>
            <pc:sldMk cId="1415180529" sldId="299"/>
            <ac:spMk id="2" creationId="{43F91D79-1296-77D5-3578-6E7B160DA869}"/>
          </ac:spMkLst>
        </pc:spChg>
        <pc:spChg chg="del">
          <ac:chgData name="Harry Morris" userId="5428d15e-6ad1-46f2-a660-e36719a19288" providerId="ADAL" clId="{16A2CA38-BA09-4068-863A-56715780C164}" dt="2026-05-18T09:06:29.931" v="706" actId="478"/>
          <ac:spMkLst>
            <pc:docMk/>
            <pc:sldMk cId="1415180529" sldId="299"/>
            <ac:spMk id="3" creationId="{CC6FB7C3-40E1-768B-317A-D308BF500A15}"/>
          </ac:spMkLst>
        </pc:spChg>
        <pc:spChg chg="add del mod">
          <ac:chgData name="Harry Morris" userId="5428d15e-6ad1-46f2-a660-e36719a19288" providerId="ADAL" clId="{16A2CA38-BA09-4068-863A-56715780C164}" dt="2026-05-18T10:03:50.808" v="1765" actId="478"/>
          <ac:spMkLst>
            <pc:docMk/>
            <pc:sldMk cId="1415180529" sldId="299"/>
            <ac:spMk id="6" creationId="{84B97DBA-5131-C1EE-A8F5-A4EF94229C3E}"/>
          </ac:spMkLst>
        </pc:spChg>
        <pc:spChg chg="add mod">
          <ac:chgData name="Harry Morris" userId="5428d15e-6ad1-46f2-a660-e36719a19288" providerId="ADAL" clId="{16A2CA38-BA09-4068-863A-56715780C164}" dt="2026-05-18T10:08:06.071" v="2035" actId="14100"/>
          <ac:spMkLst>
            <pc:docMk/>
            <pc:sldMk cId="1415180529" sldId="299"/>
            <ac:spMk id="16" creationId="{8DD3EEB6-6720-5C14-AFB9-2DEB21D89295}"/>
          </ac:spMkLst>
        </pc:spChg>
        <pc:spChg chg="add mod">
          <ac:chgData name="Harry Morris" userId="5428d15e-6ad1-46f2-a660-e36719a19288" providerId="ADAL" clId="{16A2CA38-BA09-4068-863A-56715780C164}" dt="2026-05-18T09:29:33.440" v="775" actId="14100"/>
          <ac:spMkLst>
            <pc:docMk/>
            <pc:sldMk cId="1415180529" sldId="299"/>
            <ac:spMk id="17" creationId="{C1603C43-B1B5-31A5-E421-E90E633ED2F1}"/>
          </ac:spMkLst>
        </pc:spChg>
        <pc:spChg chg="add del mod">
          <ac:chgData name="Harry Morris" userId="5428d15e-6ad1-46f2-a660-e36719a19288" providerId="ADAL" clId="{16A2CA38-BA09-4068-863A-56715780C164}" dt="2026-05-18T09:30:17.745" v="870" actId="478"/>
          <ac:spMkLst>
            <pc:docMk/>
            <pc:sldMk cId="1415180529" sldId="299"/>
            <ac:spMk id="18" creationId="{E2DC8CBF-7F7C-E1C9-16F7-3C700ADE2023}"/>
          </ac:spMkLst>
        </pc:spChg>
        <pc:spChg chg="add mod">
          <ac:chgData name="Harry Morris" userId="5428d15e-6ad1-46f2-a660-e36719a19288" providerId="ADAL" clId="{16A2CA38-BA09-4068-863A-56715780C164}" dt="2026-05-18T10:09:13.839" v="2077" actId="2710"/>
          <ac:spMkLst>
            <pc:docMk/>
            <pc:sldMk cId="1415180529" sldId="299"/>
            <ac:spMk id="20" creationId="{AECD9451-FAF7-8D1A-B004-CA718F757F15}"/>
          </ac:spMkLst>
        </pc:spChg>
        <pc:spChg chg="add mod">
          <ac:chgData name="Harry Morris" userId="5428d15e-6ad1-46f2-a660-e36719a19288" providerId="ADAL" clId="{16A2CA38-BA09-4068-863A-56715780C164}" dt="2026-05-18T10:09:03.736" v="2076" actId="1076"/>
          <ac:spMkLst>
            <pc:docMk/>
            <pc:sldMk cId="1415180529" sldId="299"/>
            <ac:spMk id="21" creationId="{D5709230-E1A4-EC04-31BA-5B08BC5056B7}"/>
          </ac:spMkLst>
        </pc:spChg>
        <pc:grpChg chg="add mod">
          <ac:chgData name="Harry Morris" userId="5428d15e-6ad1-46f2-a660-e36719a19288" providerId="ADAL" clId="{16A2CA38-BA09-4068-863A-56715780C164}" dt="2026-05-18T10:08:19.664" v="2036" actId="1076"/>
          <ac:grpSpMkLst>
            <pc:docMk/>
            <pc:sldMk cId="1415180529" sldId="299"/>
            <ac:grpSpMk id="9" creationId="{0E8A15D1-065A-22F3-7E69-8B814191BE4B}"/>
          </ac:grpSpMkLst>
        </pc:grpChg>
        <pc:grpChg chg="mod">
          <ac:chgData name="Harry Morris" userId="5428d15e-6ad1-46f2-a660-e36719a19288" providerId="ADAL" clId="{16A2CA38-BA09-4068-863A-56715780C164}" dt="2026-05-18T09:08:33.574" v="718"/>
          <ac:grpSpMkLst>
            <pc:docMk/>
            <pc:sldMk cId="1415180529" sldId="299"/>
            <ac:grpSpMk id="10" creationId="{ACE0A700-6720-0A21-212A-0B18E50DF976}"/>
          </ac:grpSpMkLst>
        </pc:grpChg>
        <pc:grpChg chg="mod">
          <ac:chgData name="Harry Morris" userId="5428d15e-6ad1-46f2-a660-e36719a19288" providerId="ADAL" clId="{16A2CA38-BA09-4068-863A-56715780C164}" dt="2026-05-18T09:08:33.574" v="718"/>
          <ac:grpSpMkLst>
            <pc:docMk/>
            <pc:sldMk cId="1415180529" sldId="299"/>
            <ac:grpSpMk id="11" creationId="{25D8BE50-C954-7F97-5474-A81A8B67BE40}"/>
          </ac:grpSpMkLst>
        </pc:grpChg>
        <pc:graphicFrameChg chg="add mod">
          <ac:chgData name="Harry Morris" userId="5428d15e-6ad1-46f2-a660-e36719a19288" providerId="ADAL" clId="{16A2CA38-BA09-4068-863A-56715780C164}" dt="2026-05-18T10:02:30.990" v="1736"/>
          <ac:graphicFrameMkLst>
            <pc:docMk/>
            <pc:sldMk cId="1415180529" sldId="299"/>
            <ac:graphicFrameMk id="22" creationId="{BF19DE92-9C0C-1829-51B6-5C5397EDC4F3}"/>
          </ac:graphicFrameMkLst>
        </pc:graphicFrameChg>
        <pc:graphicFrameChg chg="add mod">
          <ac:chgData name="Harry Morris" userId="5428d15e-6ad1-46f2-a660-e36719a19288" providerId="ADAL" clId="{16A2CA38-BA09-4068-863A-56715780C164}" dt="2026-05-18T10:07:32.247" v="2024"/>
          <ac:graphicFrameMkLst>
            <pc:docMk/>
            <pc:sldMk cId="1415180529" sldId="299"/>
            <ac:graphicFrameMk id="23" creationId="{597FAB3D-6C4A-0DD3-86BD-55B0B2F33876}"/>
          </ac:graphicFrameMkLst>
        </pc:graphicFrameChg>
        <pc:graphicFrameChg chg="add mod">
          <ac:chgData name="Harry Morris" userId="5428d15e-6ad1-46f2-a660-e36719a19288" providerId="ADAL" clId="{16A2CA38-BA09-4068-863A-56715780C164}" dt="2026-05-18T10:07:43.681" v="2028"/>
          <ac:graphicFrameMkLst>
            <pc:docMk/>
            <pc:sldMk cId="1415180529" sldId="299"/>
            <ac:graphicFrameMk id="24" creationId="{E0513639-0518-D5C0-743D-C300C438F283}"/>
          </ac:graphicFrameMkLst>
        </pc:graphicFrameChg>
        <pc:graphicFrameChg chg="add mod">
          <ac:chgData name="Harry Morris" userId="5428d15e-6ad1-46f2-a660-e36719a19288" providerId="ADAL" clId="{16A2CA38-BA09-4068-863A-56715780C164}" dt="2026-05-18T10:08:34.267" v="2039"/>
          <ac:graphicFrameMkLst>
            <pc:docMk/>
            <pc:sldMk cId="1415180529" sldId="299"/>
            <ac:graphicFrameMk id="25" creationId="{92D293DF-02DC-5957-BD07-B606457106E2}"/>
          </ac:graphicFrameMkLst>
        </pc:graphicFrameChg>
        <pc:graphicFrameChg chg="add mod">
          <ac:chgData name="Harry Morris" userId="5428d15e-6ad1-46f2-a660-e36719a19288" providerId="ADAL" clId="{16A2CA38-BA09-4068-863A-56715780C164}" dt="2026-05-18T10:08:36.369" v="2041"/>
          <ac:graphicFrameMkLst>
            <pc:docMk/>
            <pc:sldMk cId="1415180529" sldId="299"/>
            <ac:graphicFrameMk id="26" creationId="{C9D49522-14FB-B581-1268-BBA0DC03FEB5}"/>
          </ac:graphicFrameMkLst>
        </pc:graphicFrameChg>
        <pc:picChg chg="add del mod modCrop">
          <ac:chgData name="Harry Morris" userId="5428d15e-6ad1-46f2-a660-e36719a19288" providerId="ADAL" clId="{16A2CA38-BA09-4068-863A-56715780C164}" dt="2026-05-18T10:03:46.550" v="1763" actId="478"/>
          <ac:picMkLst>
            <pc:docMk/>
            <pc:sldMk cId="1415180529" sldId="299"/>
            <ac:picMk id="7" creationId="{8E1BFCDE-E508-60DB-C9AF-69179E8292D0}"/>
          </ac:picMkLst>
        </pc:picChg>
        <pc:picChg chg="add mod">
          <ac:chgData name="Harry Morris" userId="5428d15e-6ad1-46f2-a660-e36719a19288" providerId="ADAL" clId="{16A2CA38-BA09-4068-863A-56715780C164}" dt="2026-05-18T10:08:21.265" v="2037" actId="1076"/>
          <ac:picMkLst>
            <pc:docMk/>
            <pc:sldMk cId="1415180529" sldId="299"/>
            <ac:picMk id="8" creationId="{EE6B3FBD-4C29-92EF-480D-01ED5C2D690B}"/>
          </ac:picMkLst>
        </pc:picChg>
        <pc:picChg chg="mod">
          <ac:chgData name="Harry Morris" userId="5428d15e-6ad1-46f2-a660-e36719a19288" providerId="ADAL" clId="{16A2CA38-BA09-4068-863A-56715780C164}" dt="2026-05-18T09:08:33.574" v="718"/>
          <ac:picMkLst>
            <pc:docMk/>
            <pc:sldMk cId="1415180529" sldId="299"/>
            <ac:picMk id="12" creationId="{8F4167DB-3D22-6C79-6BC3-BB83E14F296F}"/>
          </ac:picMkLst>
        </pc:picChg>
        <pc:picChg chg="mod">
          <ac:chgData name="Harry Morris" userId="5428d15e-6ad1-46f2-a660-e36719a19288" providerId="ADAL" clId="{16A2CA38-BA09-4068-863A-56715780C164}" dt="2026-05-18T09:08:33.574" v="718"/>
          <ac:picMkLst>
            <pc:docMk/>
            <pc:sldMk cId="1415180529" sldId="299"/>
            <ac:picMk id="13" creationId="{245620A9-EE31-25D8-3C28-8767A4E1A336}"/>
          </ac:picMkLst>
        </pc:picChg>
        <pc:picChg chg="mod">
          <ac:chgData name="Harry Morris" userId="5428d15e-6ad1-46f2-a660-e36719a19288" providerId="ADAL" clId="{16A2CA38-BA09-4068-863A-56715780C164}" dt="2026-05-18T09:08:33.574" v="718"/>
          <ac:picMkLst>
            <pc:docMk/>
            <pc:sldMk cId="1415180529" sldId="299"/>
            <ac:picMk id="14" creationId="{08D6EF23-27BB-313E-2727-C45ACBA6C512}"/>
          </ac:picMkLst>
        </pc:picChg>
        <pc:picChg chg="mod">
          <ac:chgData name="Harry Morris" userId="5428d15e-6ad1-46f2-a660-e36719a19288" providerId="ADAL" clId="{16A2CA38-BA09-4068-863A-56715780C164}" dt="2026-05-18T09:08:33.574" v="718"/>
          <ac:picMkLst>
            <pc:docMk/>
            <pc:sldMk cId="1415180529" sldId="299"/>
            <ac:picMk id="15" creationId="{D261FFF7-827B-BBD9-57B3-A7B1F7CFD008}"/>
          </ac:picMkLst>
        </pc:picChg>
      </pc:sldChg>
      <pc:sldChg chg="new del">
        <pc:chgData name="Harry Morris" userId="5428d15e-6ad1-46f2-a660-e36719a19288" providerId="ADAL" clId="{16A2CA38-BA09-4068-863A-56715780C164}" dt="2026-05-18T09:29:39.596" v="777" actId="47"/>
        <pc:sldMkLst>
          <pc:docMk/>
          <pc:sldMk cId="2479720138" sldId="300"/>
        </pc:sldMkLst>
      </pc:sldChg>
      <pc:sldMasterChg chg="modSp mod modSldLayout">
        <pc:chgData name="Harry Morris" userId="5428d15e-6ad1-46f2-a660-e36719a19288" providerId="ADAL" clId="{16A2CA38-BA09-4068-863A-56715780C164}" dt="2026-05-13T07:57:04.655" v="153" actId="207"/>
        <pc:sldMasterMkLst>
          <pc:docMk/>
          <pc:sldMasterMk cId="4294506821" sldId="2147483680"/>
        </pc:sldMasterMkLst>
        <pc:spChg chg="mod">
          <ac:chgData name="Harry Morris" userId="5428d15e-6ad1-46f2-a660-e36719a19288" providerId="ADAL" clId="{16A2CA38-BA09-4068-863A-56715780C164}" dt="2026-05-13T07:55:08.563" v="145" actId="207"/>
          <ac:spMkLst>
            <pc:docMk/>
            <pc:sldMasterMk cId="4294506821" sldId="2147483680"/>
            <ac:spMk id="6" creationId="{1003D50F-4BC5-0C43-ABEA-E903D60664D6}"/>
          </ac:spMkLst>
        </pc:spChg>
        <pc:sldLayoutChg chg="addSp delSp modSp mod setBg">
          <pc:chgData name="Harry Morris" userId="5428d15e-6ad1-46f2-a660-e36719a19288" providerId="ADAL" clId="{16A2CA38-BA09-4068-863A-56715780C164}" dt="2026-05-13T07:57:04.655" v="153" actId="207"/>
          <pc:sldLayoutMkLst>
            <pc:docMk/>
            <pc:sldMasterMk cId="4294506821" sldId="2147483680"/>
            <pc:sldLayoutMk cId="164197893" sldId="2147483714"/>
          </pc:sldLayoutMkLst>
          <pc:spChg chg="mod">
            <ac:chgData name="Harry Morris" userId="5428d15e-6ad1-46f2-a660-e36719a19288" providerId="ADAL" clId="{16A2CA38-BA09-4068-863A-56715780C164}" dt="2026-05-13T07:53:07.954" v="144" actId="6549"/>
            <ac:spMkLst>
              <pc:docMk/>
              <pc:sldMasterMk cId="4294506821" sldId="2147483680"/>
              <pc:sldLayoutMk cId="164197893" sldId="2147483714"/>
              <ac:spMk id="4" creationId="{C7DD13AD-5254-7136-7158-8A1CABC8017B}"/>
            </ac:spMkLst>
          </pc:spChg>
          <pc:spChg chg="mod">
            <ac:chgData name="Harry Morris" userId="5428d15e-6ad1-46f2-a660-e36719a19288" providerId="ADAL" clId="{16A2CA38-BA09-4068-863A-56715780C164}" dt="2026-05-13T07:53:05.681" v="143" actId="20577"/>
            <ac:spMkLst>
              <pc:docMk/>
              <pc:sldMasterMk cId="4294506821" sldId="2147483680"/>
              <pc:sldLayoutMk cId="164197893" sldId="2147483714"/>
              <ac:spMk id="9" creationId="{6A28DA83-D1E7-47DA-0467-674762E9F32F}"/>
            </ac:spMkLst>
          </pc:spChg>
          <pc:spChg chg="add mod">
            <ac:chgData name="Harry Morris" userId="5428d15e-6ad1-46f2-a660-e36719a19288" providerId="ADAL" clId="{16A2CA38-BA09-4068-863A-56715780C164}" dt="2026-05-13T07:57:04.655" v="153" actId="207"/>
            <ac:spMkLst>
              <pc:docMk/>
              <pc:sldMasterMk cId="4294506821" sldId="2147483680"/>
              <pc:sldLayoutMk cId="164197893" sldId="2147483714"/>
              <ac:spMk id="12" creationId="{B689F3FF-997B-6F65-A1AA-D4443B036EF4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00A87-3C6B-4315-8344-AFED17F75F38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887BF-4268-426D-A9F1-1724328DF5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71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Importantly although FRM4Veg is focused on Copernicus missions the recommendations and protocols can be applied to all satellites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E1B6AA-0F81-4B01-B5A0-ED7D8FF20A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857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Sentinel-2/MSI L1 data  + uncertainties (</a:t>
            </a:r>
            <a:r>
              <a:rPr lang="es-ES" sz="1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S2-Radiometric Uncertainty Tool</a:t>
            </a: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s-ES" sz="10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(Gorroño et al., 2017)</a:t>
            </a:r>
            <a:endParaRPr lang="es-ES"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S2 L1 Vegetation Indices + uncertainties collocated with FRM data</a:t>
            </a:r>
            <a:endParaRPr lang="es-ES"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Regression using O</a:t>
            </a:r>
            <a:r>
              <a:rPr lang="es-ES" sz="1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rthogonal Distance Regression (ODR)</a:t>
            </a: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to account for uncertainties.</a:t>
            </a:r>
            <a:endParaRPr lang="es-ES"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Uncertainty propagation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Quality flag based on convex hull technique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s-E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Outcome: </a:t>
            </a:r>
            <a:r>
              <a:rPr lang="es-ES" sz="1200" b="1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Per-pixel information over 5 km x 5 km area: biophysical value, uncertainty, and quality flag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887BF-4268-426D-A9F1-1724328DF52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38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>
                <a:latin typeface="NotesEsa" panose="02000506030000020004"/>
              </a:rPr>
              <a:t>Results produced for both S3A and S3B and broken down by site and overall.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>
                <a:latin typeface="NotesEsa" panose="02000506030000020004"/>
              </a:rPr>
              <a:t>Strong agreement for both fAPAR and CCC, 0.96 and 0.9, respectively.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>
                <a:latin typeface="NotesEsa" panose="02000506030000020004"/>
              </a:rPr>
              <a:t>RMSD of 0.1 and 0.28 gm</a:t>
            </a:r>
            <a:r>
              <a:rPr lang="en-GB" sz="1400" baseline="30000">
                <a:latin typeface="NotesEsa" panose="02000506030000020004"/>
              </a:rPr>
              <a:t>-2</a:t>
            </a:r>
            <a:r>
              <a:rPr lang="en-GB" sz="1400">
                <a:latin typeface="NotesEsa" panose="02000506030000020004"/>
              </a:rPr>
              <a:t> for fAPAR and CCC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>
                <a:solidFill>
                  <a:schemeClr val="accent1"/>
                </a:solidFill>
                <a:latin typeface="NotesEsa" panose="02000506030000020004"/>
              </a:rPr>
              <a:t>No samples </a:t>
            </a:r>
            <a:r>
              <a:rPr lang="en-GB" sz="1800">
                <a:latin typeface="NotesEsa" panose="02000506030000020004"/>
              </a:rPr>
              <a:t>are </a:t>
            </a:r>
            <a:r>
              <a:rPr lang="en-GB" sz="1800" b="1">
                <a:solidFill>
                  <a:schemeClr val="accent1"/>
                </a:solidFill>
                <a:latin typeface="NotesEsa" panose="02000506030000020004"/>
              </a:rPr>
              <a:t>conclusively conforming</a:t>
            </a:r>
            <a:r>
              <a:rPr lang="en-GB" sz="1800">
                <a:latin typeface="NotesEsa" panose="02000506030000020004"/>
              </a:rPr>
              <a:t> to the Sentinel-3 mission requirements for both fAPAR and CCC.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400">
                <a:latin typeface="NotesEsa" panose="02000506030000020004"/>
              </a:rPr>
              <a:t>Uncertainty associated with the satellite product can be larger than the mission requirements leading to inconclusive results.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887BF-4268-426D-A9F1-1724328DF52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3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Cover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9594-4296-BC40-AEB1-1900F2122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13" y="2601752"/>
            <a:ext cx="10728325" cy="16920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25B4F-DE44-2E4D-A658-A90D333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0785" y="6143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446D4-401B-374F-A80A-51708E7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753166-D43A-D64A-9192-5D4846AE4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10716750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03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75795"/>
            <a:ext cx="5545136" cy="50628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399"/>
            <a:ext cx="5545137" cy="40812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2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1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0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867" userDrawn="1">
          <p15:clr>
            <a:srgbClr val="FBAE40"/>
          </p15:clr>
        </p15:guide>
        <p15:guide id="4" pos="209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Section Header with Picture Cutout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887D771-C501-8745-9BA2-9535F81AE1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6" y="733264"/>
            <a:ext cx="5544525" cy="5391472"/>
          </a:xfrm>
          <a:custGeom>
            <a:avLst/>
            <a:gdLst>
              <a:gd name="connsiteX0" fmla="*/ 1584525 w 5544525"/>
              <a:gd name="connsiteY0" fmla="*/ 711472 h 5391472"/>
              <a:gd name="connsiteX1" fmla="*/ 5544525 w 5544525"/>
              <a:gd name="connsiteY1" fmla="*/ 711472 h 5391472"/>
              <a:gd name="connsiteX2" fmla="*/ 5544525 w 5544525"/>
              <a:gd name="connsiteY2" fmla="*/ 4671472 h 5391472"/>
              <a:gd name="connsiteX3" fmla="*/ 1584525 w 5544525"/>
              <a:gd name="connsiteY3" fmla="*/ 4671472 h 5391472"/>
              <a:gd name="connsiteX4" fmla="*/ 0 w 5544525"/>
              <a:gd name="connsiteY4" fmla="*/ 0 h 5391472"/>
              <a:gd name="connsiteX5" fmla="*/ 5364525 w 5544525"/>
              <a:gd name="connsiteY5" fmla="*/ 0 h 5391472"/>
              <a:gd name="connsiteX6" fmla="*/ 5364525 w 5544525"/>
              <a:gd name="connsiteY6" fmla="*/ 531472 h 5391472"/>
              <a:gd name="connsiteX7" fmla="*/ 1404525 w 5544525"/>
              <a:gd name="connsiteY7" fmla="*/ 531472 h 5391472"/>
              <a:gd name="connsiteX8" fmla="*/ 1404525 w 5544525"/>
              <a:gd name="connsiteY8" fmla="*/ 4851472 h 5391472"/>
              <a:gd name="connsiteX9" fmla="*/ 1639538 w 5544525"/>
              <a:gd name="connsiteY9" fmla="*/ 4851472 h 5391472"/>
              <a:gd name="connsiteX10" fmla="*/ 1639538 w 5544525"/>
              <a:gd name="connsiteY10" fmla="*/ 4853773 h 5391472"/>
              <a:gd name="connsiteX11" fmla="*/ 5364525 w 5544525"/>
              <a:gd name="connsiteY11" fmla="*/ 4853773 h 5391472"/>
              <a:gd name="connsiteX12" fmla="*/ 5364525 w 5544525"/>
              <a:gd name="connsiteY12" fmla="*/ 5391472 h 5391472"/>
              <a:gd name="connsiteX13" fmla="*/ 0 w 5544525"/>
              <a:gd name="connsiteY13" fmla="*/ 5391472 h 539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4525" h="5391472">
                <a:moveTo>
                  <a:pt x="1584525" y="711472"/>
                </a:moveTo>
                <a:lnTo>
                  <a:pt x="5544525" y="711472"/>
                </a:lnTo>
                <a:lnTo>
                  <a:pt x="5544525" y="4671472"/>
                </a:lnTo>
                <a:lnTo>
                  <a:pt x="1584525" y="4671472"/>
                </a:lnTo>
                <a:close/>
                <a:moveTo>
                  <a:pt x="0" y="0"/>
                </a:moveTo>
                <a:lnTo>
                  <a:pt x="5364525" y="0"/>
                </a:lnTo>
                <a:lnTo>
                  <a:pt x="5364525" y="531472"/>
                </a:lnTo>
                <a:lnTo>
                  <a:pt x="1404525" y="531472"/>
                </a:lnTo>
                <a:lnTo>
                  <a:pt x="1404525" y="4851472"/>
                </a:lnTo>
                <a:lnTo>
                  <a:pt x="1639538" y="4851472"/>
                </a:lnTo>
                <a:lnTo>
                  <a:pt x="1639538" y="4853773"/>
                </a:lnTo>
                <a:lnTo>
                  <a:pt x="5364525" y="4853773"/>
                </a:lnTo>
                <a:lnTo>
                  <a:pt x="5364525" y="5391472"/>
                </a:lnTo>
                <a:lnTo>
                  <a:pt x="0" y="5391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000" y="2479167"/>
            <a:ext cx="5544524" cy="1814680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GB"/>
              <a:t>Click to edit Master title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6000" y="4653847"/>
            <a:ext cx="5544524" cy="145363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0F3D504-71B3-B544-966D-B1396AA8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PL Section Header - Dark">
    <p:bg>
      <p:bgPr>
        <a:gradFill>
          <a:gsLst>
            <a:gs pos="20000">
              <a:schemeClr val="tx2"/>
            </a:gs>
            <a:gs pos="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09739"/>
            <a:ext cx="11449050" cy="2584108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4653846"/>
            <a:ext cx="11449050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0F3D504-71B3-B544-966D-B1396AA8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88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3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hre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E0B8292-DE0A-934A-9697-9CD88DDF6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5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865077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0785" y="6143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9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8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867" userDrawn="1">
          <p15:clr>
            <a:srgbClr val="FBAE40"/>
          </p15:clr>
        </p15:guide>
        <p15:guide id="4" pos="209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logo and website end slide - Dark">
    <p:bg>
      <p:bgPr>
        <a:gradFill>
          <a:gsLst>
            <a:gs pos="0">
              <a:schemeClr val="tx2"/>
            </a:gs>
            <a:gs pos="2000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E110-A391-B54B-94D4-24BC4391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0DC3-110F-754B-AB0C-8358970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73A717-64F0-0947-9C2C-A580C8444B9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A37E2-28F6-9B45-A314-774080E39544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noProof="0">
                <a:solidFill>
                  <a:schemeClr val="bg1"/>
                </a:solidFill>
              </a:rPr>
              <a:t>© NPL Management Limited, 2025</a:t>
            </a:r>
            <a:endParaRPr lang="en-GB" sz="900" b="1" spc="300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EEDDFB-0435-7242-939F-A0AF2B01C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3278" y="2125169"/>
            <a:ext cx="3125442" cy="1152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F008B3-4361-224C-8DF6-C1B5A95F84C8}"/>
              </a:ext>
            </a:extLst>
          </p:cNvPr>
          <p:cNvSpPr txBox="1"/>
          <p:nvPr userDrawn="1"/>
        </p:nvSpPr>
        <p:spPr>
          <a:xfrm>
            <a:off x="731838" y="3580657"/>
            <a:ext cx="1072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spc="300" noProof="0">
                <a:solidFill>
                  <a:schemeClr val="bg1"/>
                </a:solidFill>
              </a:rPr>
              <a:t>npl.co.uk</a:t>
            </a:r>
          </a:p>
        </p:txBody>
      </p:sp>
    </p:spTree>
    <p:extLst>
      <p:ext uri="{BB962C8B-B14F-4D97-AF65-F5344CB8AC3E}">
        <p14:creationId xmlns:p14="http://schemas.microsoft.com/office/powerpoint/2010/main" val="4024131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End Slide - Dark">
    <p:bg>
      <p:bgPr>
        <a:gradFill>
          <a:gsLst>
            <a:gs pos="0">
              <a:schemeClr val="tx2"/>
            </a:gs>
            <a:gs pos="20000">
              <a:schemeClr val="tx2"/>
            </a:gs>
            <a:gs pos="100000">
              <a:srgbClr val="007A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E110-A391-B54B-94D4-24BC4391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0DC3-110F-754B-AB0C-8358970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73A717-64F0-0947-9C2C-A580C8444B9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A37E2-28F6-9B45-A314-774080E39544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noProof="0">
                <a:solidFill>
                  <a:schemeClr val="bg1"/>
                </a:solidFill>
              </a:rPr>
              <a:t>© NPL Management Limited, 2025</a:t>
            </a:r>
            <a:endParaRPr lang="en-GB" sz="900" b="1" spc="300" noProof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logo and website end slid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E110-A391-B54B-94D4-24BC4391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0DC3-110F-754B-AB0C-8358970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00867-C74B-6941-BDDD-4310C871401A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noProof="0">
                <a:solidFill>
                  <a:schemeClr val="tx2"/>
                </a:solidFill>
              </a:rPr>
              <a:t>© NPL Management Limited, 2025</a:t>
            </a:r>
            <a:endParaRPr lang="en-GB" sz="900" b="1" spc="30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E594B-CBA1-6047-8AC1-AC196CC2B877}"/>
              </a:ext>
            </a:extLst>
          </p:cNvPr>
          <p:cNvSpPr txBox="1"/>
          <p:nvPr userDrawn="1"/>
        </p:nvSpPr>
        <p:spPr>
          <a:xfrm>
            <a:off x="731838" y="3568892"/>
            <a:ext cx="1072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spc="300" noProof="0">
                <a:solidFill>
                  <a:schemeClr val="tx2"/>
                </a:solidFill>
              </a:rPr>
              <a:t>npl.co.uk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61DE55D-5874-9B49-AED6-397437F64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3518" y="2133357"/>
            <a:ext cx="3124964" cy="11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99D3BA-C097-8B57-B251-60EC2E285382}"/>
              </a:ext>
            </a:extLst>
          </p:cNvPr>
          <p:cNvSpPr txBox="1"/>
          <p:nvPr userDrawn="1"/>
        </p:nvSpPr>
        <p:spPr>
          <a:xfrm rot="16200000">
            <a:off x="-1164444" y="5446080"/>
            <a:ext cx="263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MCT-001, Issue 1, July 2025</a:t>
            </a:r>
            <a:endParaRPr lang="en-GB" sz="105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2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End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5FDC8-2BA6-DA49-8465-0B6A5CFC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C64AB-468A-4E4A-9E58-C9DBADCE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E3148-72B5-6042-B1ED-D61CC74786A3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noProof="0">
                <a:solidFill>
                  <a:schemeClr val="tx2"/>
                </a:solidFill>
              </a:rPr>
              <a:t>© NPL Management Limited, 2025</a:t>
            </a:r>
            <a:endParaRPr lang="en-GB" sz="900" b="1" spc="30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10231-B59F-08D5-E72F-5E56B53B9876}"/>
              </a:ext>
            </a:extLst>
          </p:cNvPr>
          <p:cNvSpPr txBox="1"/>
          <p:nvPr userDrawn="1"/>
        </p:nvSpPr>
        <p:spPr>
          <a:xfrm rot="16200000">
            <a:off x="-1164444" y="5446080"/>
            <a:ext cx="263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MCT-001, Issue 1, July 2025</a:t>
            </a:r>
            <a:endParaRPr lang="en-GB" sz="105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1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Cover Slide with Picture Cutou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0785" y="6143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482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48163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30EE77-A4AB-B94E-815A-79EC7B902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2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2C9DF-4CCB-5798-D2AD-0FA29CA05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84CE78-D783-8212-7926-82060CE3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D13AD-5254-7136-7158-8A1CABC80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831E1-31A9-4DF9-2480-D1D7392A6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0785" y="614362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99969-A38F-5F7C-0192-C6594401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2AA2-7C59-4429-A42C-78903299F34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87B7EE-F5AB-0901-3308-BB13076DAD78}"/>
              </a:ext>
            </a:extLst>
          </p:cNvPr>
          <p:cNvCxnSpPr>
            <a:cxnSpLocks/>
          </p:cNvCxnSpPr>
          <p:nvPr userDrawn="1"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28DA83-D1E7-47DA-0467-674762E9F32F}"/>
              </a:ext>
            </a:extLst>
          </p:cNvPr>
          <p:cNvSpPr txBox="1"/>
          <p:nvPr userDrawn="1"/>
        </p:nvSpPr>
        <p:spPr>
          <a:xfrm>
            <a:off x="216130" y="6506187"/>
            <a:ext cx="115630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>
                <a:solidFill>
                  <a:srgbClr val="002060"/>
                </a:solidFill>
                <a:latin typeface="NotesEsa" panose="02000506030000020004" pitchFamily="2" charset="0"/>
              </a:rPr>
              <a:t>FRM WORKSHOP</a:t>
            </a:r>
            <a:r>
              <a:rPr lang="en-GB" sz="1100" b="0">
                <a:solidFill>
                  <a:srgbClr val="002060"/>
                </a:solidFill>
                <a:latin typeface="NotesEsa" panose="02000506030000020004" pitchFamily="2" charset="0"/>
              </a:rPr>
              <a:t>|18</a:t>
            </a:r>
            <a:r>
              <a:rPr lang="en-GB" sz="1100" b="0" baseline="30000">
                <a:solidFill>
                  <a:srgbClr val="002060"/>
                </a:solidFill>
                <a:latin typeface="NotesEsa" panose="02000506030000020004" pitchFamily="2" charset="0"/>
              </a:rPr>
              <a:t>th</a:t>
            </a:r>
            <a:r>
              <a:rPr lang="en-GB" sz="1100" b="0">
                <a:solidFill>
                  <a:srgbClr val="002060"/>
                </a:solidFill>
                <a:latin typeface="NotesEsa" panose="02000506030000020004" pitchFamily="2" charset="0"/>
              </a:rPr>
              <a:t> – 20</a:t>
            </a:r>
            <a:r>
              <a:rPr lang="en-GB" sz="1100" b="0" baseline="30000">
                <a:solidFill>
                  <a:srgbClr val="002060"/>
                </a:solidFill>
                <a:latin typeface="NotesEsa" panose="02000506030000020004" pitchFamily="2" charset="0"/>
              </a:rPr>
              <a:t>th</a:t>
            </a:r>
            <a:r>
              <a:rPr lang="en-GB" sz="1100" b="0">
                <a:solidFill>
                  <a:srgbClr val="002060"/>
                </a:solidFill>
                <a:latin typeface="NotesEsa" panose="02000506030000020004" pitchFamily="2" charset="0"/>
              </a:rPr>
              <a:t> May 2026|National Physical Laboratory</a:t>
            </a:r>
            <a:endParaRPr lang="en-GB" sz="1100">
              <a:solidFill>
                <a:srgbClr val="002060"/>
              </a:solidFill>
              <a:latin typeface="NotesEsa" panose="02000506030000020004" pitchFamily="2" charset="0"/>
            </a:endParaRPr>
          </a:p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309140-5E61-E09C-BE17-A13E2FD2FD3F}"/>
              </a:ext>
            </a:extLst>
          </p:cNvPr>
          <p:cNvSpPr txBox="1"/>
          <p:nvPr userDrawn="1"/>
        </p:nvSpPr>
        <p:spPr>
          <a:xfrm>
            <a:off x="7978153" y="268756"/>
            <a:ext cx="4213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</a:rPr>
              <a:t>VH-RODA 2025 Workshop</a:t>
            </a:r>
          </a:p>
          <a:p>
            <a:pPr algn="r"/>
            <a:r>
              <a:rPr lang="en-GB" sz="1300">
                <a:solidFill>
                  <a:schemeClr val="bg1"/>
                </a:solidFill>
                <a:latin typeface="NotesEsa" panose="02000506030000020004" pitchFamily="2" charset="0"/>
              </a:rPr>
              <a:t>17 – 21 November 2025 |  ESA-ESRIN, Frascati (Rome), Italy</a:t>
            </a:r>
            <a:endParaRPr lang="en-GB" sz="13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89F3FF-997B-6F65-A1AA-D4443B036EF4}"/>
              </a:ext>
            </a:extLst>
          </p:cNvPr>
          <p:cNvSpPr/>
          <p:nvPr userDrawn="1"/>
        </p:nvSpPr>
        <p:spPr>
          <a:xfrm>
            <a:off x="0" y="1"/>
            <a:ext cx="12192000" cy="957532"/>
          </a:xfrm>
          <a:prstGeom prst="rect">
            <a:avLst/>
          </a:prstGeom>
          <a:solidFill>
            <a:srgbClr val="002F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97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itle and Content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F827C0-0E30-3846-9970-C155DCEA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E2A3C1-011A-1D4F-9528-F3056FF5B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11449050" cy="43037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3" name="Picture 12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A486113-4AE8-8545-949D-AD346F875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PL Two Colum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3E813C6-A0FC-4C42-AD94-86DA0D64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50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PL Three Colum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7BE1E63-534E-504F-B891-1DD0503BB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3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PL Titl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83BE8B9-6142-F04D-830F-742D9AF06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PL 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5B08E88-CDD4-D64E-A7C8-040241B1A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20000">
              <a:schemeClr val="tx2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3D50F-4BC5-0C43-ABEA-E903D6066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3" y="614362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35D4A3B-D5B6-DA4B-ADB3-DBAA9A36C6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65EC08-5C0B-F347-A738-92A134BDB05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581ED-2A19-E476-1FE8-D67F182681E8}"/>
              </a:ext>
            </a:extLst>
          </p:cNvPr>
          <p:cNvSpPr txBox="1"/>
          <p:nvPr userDrawn="1"/>
        </p:nvSpPr>
        <p:spPr>
          <a:xfrm rot="16200000">
            <a:off x="-1164444" y="5446080"/>
            <a:ext cx="263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MCT-001, Issue 1, July 2025</a:t>
            </a:r>
            <a:endParaRPr lang="en-GB" sz="105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0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11" r:id="rId3"/>
    <p:sldLayoutId id="214748371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pos="72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785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0E6533-05DF-53C0-C0C9-BD3E525F02EE}"/>
              </a:ext>
            </a:extLst>
          </p:cNvPr>
          <p:cNvSpPr txBox="1"/>
          <p:nvPr userDrawn="1"/>
        </p:nvSpPr>
        <p:spPr>
          <a:xfrm rot="16200000">
            <a:off x="-1164444" y="5446080"/>
            <a:ext cx="263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MCT-001, Issue 1, July 2025</a:t>
            </a:r>
            <a:endParaRPr lang="en-GB" sz="105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7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69" r:id="rId2"/>
    <p:sldLayoutId id="2147483667" r:id="rId3"/>
    <p:sldLayoutId id="2147483671" r:id="rId4"/>
    <p:sldLayoutId id="2147483672" r:id="rId5"/>
    <p:sldLayoutId id="2147483674" r:id="rId6"/>
    <p:sldLayoutId id="2147483675" r:id="rId7"/>
    <p:sldLayoutId id="2147483676" r:id="rId8"/>
    <p:sldLayoutId id="2147483705" r:id="rId9"/>
    <p:sldLayoutId id="2147483668" r:id="rId10"/>
  </p:sldLayoutIdLst>
  <p:hf sldNum="0" hdr="0" ft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C0EAC-E0B3-A7BF-2C16-0AACE3C0E3EE}"/>
              </a:ext>
            </a:extLst>
          </p:cNvPr>
          <p:cNvSpPr txBox="1"/>
          <p:nvPr userDrawn="1"/>
        </p:nvSpPr>
        <p:spPr>
          <a:xfrm rot="16200000">
            <a:off x="-1164444" y="5446080"/>
            <a:ext cx="263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MCT-001, Issue 1, July 2025</a:t>
            </a:r>
            <a:endParaRPr lang="en-GB" sz="105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9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7" r:id="rId3"/>
    <p:sldLayoutId id="2147483694" r:id="rId4"/>
    <p:sldLayoutId id="2147483696" r:id="rId5"/>
    <p:sldLayoutId id="2147483697" r:id="rId6"/>
    <p:sldLayoutId id="2147483698" r:id="rId7"/>
    <p:sldLayoutId id="2147483699" r:id="rId8"/>
  </p:sldLayoutIdLst>
  <p:hf sldNum="0" hdr="0" ft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76B57-D553-3E41-980B-AEF06439C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24E4-9040-4841-A646-5344C0B0D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092D7-610F-0B33-F471-0F24E081C377}"/>
              </a:ext>
            </a:extLst>
          </p:cNvPr>
          <p:cNvSpPr txBox="1"/>
          <p:nvPr userDrawn="1"/>
        </p:nvSpPr>
        <p:spPr>
          <a:xfrm rot="16200000">
            <a:off x="-1164444" y="5446080"/>
            <a:ext cx="26391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MCT-001, Issue 1, July 2025</a:t>
            </a:r>
            <a:endParaRPr lang="en-GB" sz="105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713" r:id="rId3"/>
    <p:sldLayoutId id="2147483679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77.jpe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12" Type="http://schemas.openxmlformats.org/officeDocument/2006/relationships/image" Target="../media/image76.png"/><Relationship Id="rId2" Type="http://schemas.openxmlformats.org/officeDocument/2006/relationships/image" Target="../media/image72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75.jpeg"/><Relationship Id="rId5" Type="http://schemas.openxmlformats.org/officeDocument/2006/relationships/image" Target="../media/image73.jpeg"/><Relationship Id="rId15" Type="http://schemas.openxmlformats.org/officeDocument/2006/relationships/image" Target="../media/image79.jpeg"/><Relationship Id="rId10" Type="http://schemas.openxmlformats.org/officeDocument/2006/relationships/image" Target="../media/image74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ourwork/workinggroups/wgcv/current-activites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hyperlink" Target="https://frm4veg.org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CA97-EB60-8DCD-28FA-A1B3CE48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NotesEsa" panose="02000506030000020004" pitchFamily="2" charset="0"/>
              </a:rPr>
              <a:t>FRM4Veg: Key outcomes from Phase 1 and 2</a:t>
            </a:r>
            <a:endParaRPr lang="en-GB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6D337-C037-B140-7A05-7D4B67949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b="1" i="1">
                <a:latin typeface="NotesEsa" panose="02000506030000020004" pitchFamily="2" charset="0"/>
              </a:rPr>
              <a:t>Harry Morris</a:t>
            </a:r>
            <a:r>
              <a:rPr lang="en-GB" sz="2000" i="1">
                <a:latin typeface="NotesEsa" panose="02000506030000020004" pitchFamily="2" charset="0"/>
              </a:rPr>
              <a:t>, Morven Sinclair, Chloe Randall, Niall Origo, Joanne Nightingale, Fernando Camacho, Jorge Sanchez-</a:t>
            </a:r>
            <a:r>
              <a:rPr lang="en-GB" sz="2000" i="1" err="1">
                <a:latin typeface="NotesEsa" panose="02000506030000020004" pitchFamily="2" charset="0"/>
              </a:rPr>
              <a:t>Zapero</a:t>
            </a:r>
            <a:r>
              <a:rPr lang="en-GB" sz="2000" i="1">
                <a:latin typeface="NotesEsa" panose="02000506030000020004" pitchFamily="2" charset="0"/>
              </a:rPr>
              <a:t>, Enrique Martínez-Sanchez, Jadu Dash, Somnath Paramanik, Luke A. Brown, Yves Govert, Vincent Leroy, Marta Luffarelli, Valentina Boccia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C60BF4-1F2C-6F71-8265-35E03C804AC3}"/>
              </a:ext>
            </a:extLst>
          </p:cNvPr>
          <p:cNvGrpSpPr/>
          <p:nvPr/>
        </p:nvGrpSpPr>
        <p:grpSpPr>
          <a:xfrm>
            <a:off x="6096000" y="927070"/>
            <a:ext cx="5808279" cy="2299210"/>
            <a:chOff x="5663459" y="927070"/>
            <a:chExt cx="5808279" cy="22992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8FCC00-D29F-795F-86E5-461673E244C3}"/>
                </a:ext>
              </a:extLst>
            </p:cNvPr>
            <p:cNvSpPr/>
            <p:nvPr/>
          </p:nvSpPr>
          <p:spPr>
            <a:xfrm>
              <a:off x="5663459" y="927070"/>
              <a:ext cx="5808279" cy="22992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F2B2005-2C30-49ED-9BD6-96BDD8DB66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/>
            <a:stretch>
              <a:fillRect/>
            </a:stretch>
          </p:blipFill>
          <p:spPr bwMode="auto">
            <a:xfrm>
              <a:off x="5663459" y="927070"/>
              <a:ext cx="5808279" cy="2299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9575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35493-8265-1063-06CA-EDABD8DA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oogle Shape;371;p19">
            <a:extLst>
              <a:ext uri="{FF2B5EF4-FFF2-40B4-BE49-F238E27FC236}">
                <a16:creationId xmlns:a16="http://schemas.microsoft.com/office/drawing/2014/main" id="{4A9DB1BD-0058-4FE6-09B8-EF747F81FD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378" b="8846"/>
          <a:stretch/>
        </p:blipFill>
        <p:spPr>
          <a:xfrm>
            <a:off x="14560" y="1087162"/>
            <a:ext cx="1799031" cy="65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2;p19">
            <a:extLst>
              <a:ext uri="{FF2B5EF4-FFF2-40B4-BE49-F238E27FC236}">
                <a16:creationId xmlns:a16="http://schemas.microsoft.com/office/drawing/2014/main" id="{00D18945-0C3C-8C07-3759-195F1AD701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8900" y="1086190"/>
            <a:ext cx="3565144" cy="261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3;p19">
            <a:extLst>
              <a:ext uri="{FF2B5EF4-FFF2-40B4-BE49-F238E27FC236}">
                <a16:creationId xmlns:a16="http://schemas.microsoft.com/office/drawing/2014/main" id="{FEE1B498-BED9-7FFA-A87F-919ABFEC6F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5614" y="1086191"/>
            <a:ext cx="3260185" cy="261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4;p19">
            <a:extLst>
              <a:ext uri="{FF2B5EF4-FFF2-40B4-BE49-F238E27FC236}">
                <a16:creationId xmlns:a16="http://schemas.microsoft.com/office/drawing/2014/main" id="{6AC0EE10-C276-38E5-5A57-8D53CA6AB1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0407" y="3696386"/>
            <a:ext cx="3325392" cy="27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75;p19">
            <a:extLst>
              <a:ext uri="{FF2B5EF4-FFF2-40B4-BE49-F238E27FC236}">
                <a16:creationId xmlns:a16="http://schemas.microsoft.com/office/drawing/2014/main" id="{59F98448-C1B5-3DA5-5ACD-68647F24C3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68900" y="3759938"/>
            <a:ext cx="3565144" cy="2610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76;p19">
            <a:extLst>
              <a:ext uri="{FF2B5EF4-FFF2-40B4-BE49-F238E27FC236}">
                <a16:creationId xmlns:a16="http://schemas.microsoft.com/office/drawing/2014/main" id="{015B5B7F-B489-5575-098B-8FCDF7C58FEF}"/>
              </a:ext>
            </a:extLst>
          </p:cNvPr>
          <p:cNvSpPr txBox="1"/>
          <p:nvPr/>
        </p:nvSpPr>
        <p:spPr>
          <a:xfrm>
            <a:off x="475679" y="2021956"/>
            <a:ext cx="14096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GIFAPAR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77;p19">
            <a:extLst>
              <a:ext uri="{FF2B5EF4-FFF2-40B4-BE49-F238E27FC236}">
                <a16:creationId xmlns:a16="http://schemas.microsoft.com/office/drawing/2014/main" id="{E9B090F8-1866-115C-2936-441B81E9BFB6}"/>
              </a:ext>
            </a:extLst>
          </p:cNvPr>
          <p:cNvSpPr txBox="1"/>
          <p:nvPr/>
        </p:nvSpPr>
        <p:spPr>
          <a:xfrm>
            <a:off x="435878" y="4893087"/>
            <a:ext cx="15052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CCC (OTCI-calibrated)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78;p19">
            <a:extLst>
              <a:ext uri="{FF2B5EF4-FFF2-40B4-BE49-F238E27FC236}">
                <a16:creationId xmlns:a16="http://schemas.microsoft.com/office/drawing/2014/main" id="{F5DB8BC9-EE54-2A9E-3F3F-E308376BAFEF}"/>
              </a:ext>
            </a:extLst>
          </p:cNvPr>
          <p:cNvSpPr txBox="1"/>
          <p:nvPr/>
        </p:nvSpPr>
        <p:spPr>
          <a:xfrm>
            <a:off x="435878" y="123682"/>
            <a:ext cx="106385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Conformity Testing of S3 GI-FAPAR &amp; CCC (OTCI) </a:t>
            </a: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315;p16">
            <a:extLst>
              <a:ext uri="{FF2B5EF4-FFF2-40B4-BE49-F238E27FC236}">
                <a16:creationId xmlns:a16="http://schemas.microsoft.com/office/drawing/2014/main" id="{BE3E5C9D-1742-5673-8A4C-E35CACFB1487}"/>
              </a:ext>
            </a:extLst>
          </p:cNvPr>
          <p:cNvSpPr txBox="1"/>
          <p:nvPr/>
        </p:nvSpPr>
        <p:spPr>
          <a:xfrm>
            <a:off x="8970136" y="2507859"/>
            <a:ext cx="3052499" cy="2708393"/>
          </a:xfrm>
          <a:prstGeom prst="rect">
            <a:avLst/>
          </a:prstGeom>
          <a:solidFill>
            <a:srgbClr val="E1EFD8"/>
          </a:solidFill>
          <a:ln w="222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es-ES" sz="20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S3 Mission Requirements (OTCI/OGVI):  5% Optimal</a:t>
            </a:r>
            <a:r>
              <a:rPr lang="es-ES" sz="16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ES" sz="20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10% Threshold</a:t>
            </a:r>
            <a:endParaRPr sz="1600" b="0" i="0" u="none" strike="noStrike" cap="none" dirty="0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- GCOS requirements: Max (0.05,10%) </a:t>
            </a:r>
            <a:r>
              <a:rPr lang="es-ES" sz="1600" b="0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(*recently updated to Max(0.005,10%))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411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5B143-FE80-2197-D34C-EEE661A70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E012DC-3B60-87CB-80C8-0F91128A9977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44D5E94-B7C0-ED77-BF1A-8ED5D5D20048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2C35E9-2AF6-BCD7-842C-A6A80988CE9D}"/>
              </a:ext>
            </a:extLst>
          </p:cNvPr>
          <p:cNvSpPr txBox="1">
            <a:spLocks/>
          </p:cNvSpPr>
          <p:nvPr/>
        </p:nvSpPr>
        <p:spPr>
          <a:xfrm>
            <a:off x="290946" y="1104190"/>
            <a:ext cx="7152730" cy="4303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NotesEsa" panose="02000506030000020004"/>
              </a:rPr>
              <a:t>Why UAV’s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Sampling time 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Damage to target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Access to the inaccessible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Full sampling potential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Sensing characteristics much closer to satellite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C15AA-2340-EE60-AA03-0B5B61131605}"/>
              </a:ext>
            </a:extLst>
          </p:cNvPr>
          <p:cNvSpPr txBox="1"/>
          <p:nvPr/>
        </p:nvSpPr>
        <p:spPr>
          <a:xfrm>
            <a:off x="6385422" y="1219605"/>
            <a:ext cx="57623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NotesEsa" panose="02000506030000020004"/>
              </a:rPr>
              <a:t>Barrax Site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Large maize field in Spain (near Albacete)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Homogeneous (as much as possible)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Irrigated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Measurement campaign conducted on 22</a:t>
            </a:r>
            <a:r>
              <a:rPr lang="en-GB" baseline="30000">
                <a:latin typeface="NotesEsa" panose="02000506030000020004"/>
              </a:rPr>
              <a:t>nd</a:t>
            </a:r>
            <a:r>
              <a:rPr lang="en-GB">
                <a:latin typeface="NotesEsa" panose="02000506030000020004"/>
              </a:rPr>
              <a:t> July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Validation of S2 SR (HCRF)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F71AAB-2478-92B3-BA9D-3CC928D9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3" y="3978925"/>
            <a:ext cx="4039601" cy="2190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AA1EF5-2162-7340-5E47-1DE340AF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546" y="3982791"/>
            <a:ext cx="4092395" cy="2314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14E699-4F10-8E26-9EB8-EECE15177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189" y="3884070"/>
            <a:ext cx="3147430" cy="2285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62C1B-9ADC-91CF-663E-6775764BF138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Surface Reflectance</a:t>
            </a:r>
            <a:endParaRPr lang="es-ES" sz="3200" b="0" i="0" u="none" strike="noStrike" cap="none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71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A2D1F-F46C-81E8-29A8-7BDAF9619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6FA8D9-9657-25D4-5663-EC5CA165BFAC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2E77F6F-53D5-1441-67DB-163FFE9CFCE9}"/>
              </a:ext>
            </a:extLst>
          </p:cNvPr>
          <p:cNvCxnSpPr>
            <a:cxnSpLocks/>
          </p:cNvCxnSpPr>
          <p:nvPr/>
        </p:nvCxnSpPr>
        <p:spPr>
          <a:xfrm>
            <a:off x="290946" y="6093232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building, brick, stone, building material&#10;&#10;Description automatically generated">
            <a:extLst>
              <a:ext uri="{FF2B5EF4-FFF2-40B4-BE49-F238E27FC236}">
                <a16:creationId xmlns:a16="http://schemas.microsoft.com/office/drawing/2014/main" id="{A5FBF157-467E-CCE4-32AB-7C3A839A3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90"/>
          <a:stretch/>
        </p:blipFill>
        <p:spPr>
          <a:xfrm rot="5400000">
            <a:off x="8976600" y="3045456"/>
            <a:ext cx="2859904" cy="33852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 descr="Image result for fieldspec 4">
            <a:extLst>
              <a:ext uri="{FF2B5EF4-FFF2-40B4-BE49-F238E27FC236}">
                <a16:creationId xmlns:a16="http://schemas.microsoft.com/office/drawing/2014/main" id="{A4C83C51-706B-164A-6DB4-AAACBD8F2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7" b="12121"/>
          <a:stretch/>
        </p:blipFill>
        <p:spPr bwMode="auto">
          <a:xfrm>
            <a:off x="5739596" y="4872906"/>
            <a:ext cx="2357620" cy="153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1257A-E82C-DC0F-4F20-7F8A41E78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50429" r="34247" b="8648"/>
          <a:stretch/>
        </p:blipFill>
        <p:spPr>
          <a:xfrm>
            <a:off x="2020920" y="4118562"/>
            <a:ext cx="2370167" cy="220487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E20913A-521E-4F42-A798-0F7E9254B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67" y="3187935"/>
            <a:ext cx="2623882" cy="17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FACB48-F66F-9BF6-9B0B-F8DC43ADBC22}"/>
              </a:ext>
            </a:extLst>
          </p:cNvPr>
          <p:cNvSpPr/>
          <p:nvPr/>
        </p:nvSpPr>
        <p:spPr>
          <a:xfrm>
            <a:off x="118356" y="5109693"/>
            <a:ext cx="439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latin typeface="NotesEsa" panose="02000506030000020004"/>
              </a:rPr>
              <a:t>SI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564950-9AB8-3842-B9B5-B5E70EC23D7E}"/>
              </a:ext>
            </a:extLst>
          </p:cNvPr>
          <p:cNvCxnSpPr>
            <a:cxnSpLocks/>
          </p:cNvCxnSpPr>
          <p:nvPr/>
        </p:nvCxnSpPr>
        <p:spPr>
          <a:xfrm>
            <a:off x="673586" y="5371303"/>
            <a:ext cx="1109355" cy="0"/>
          </a:xfrm>
          <a:prstGeom prst="straightConnector1">
            <a:avLst/>
          </a:prstGeom>
          <a:ln w="44450">
            <a:solidFill>
              <a:srgbClr val="484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200D07-BC74-255F-A65E-F15CBD84A8AD}"/>
              </a:ext>
            </a:extLst>
          </p:cNvPr>
          <p:cNvCxnSpPr>
            <a:cxnSpLocks/>
          </p:cNvCxnSpPr>
          <p:nvPr/>
        </p:nvCxnSpPr>
        <p:spPr>
          <a:xfrm>
            <a:off x="4691512" y="5371303"/>
            <a:ext cx="933855" cy="0"/>
          </a:xfrm>
          <a:prstGeom prst="straightConnector1">
            <a:avLst/>
          </a:prstGeom>
          <a:ln w="44450">
            <a:solidFill>
              <a:srgbClr val="484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14800B-014F-7575-8517-BAA701F57EA3}"/>
              </a:ext>
            </a:extLst>
          </p:cNvPr>
          <p:cNvCxnSpPr>
            <a:cxnSpLocks/>
          </p:cNvCxnSpPr>
          <p:nvPr/>
        </p:nvCxnSpPr>
        <p:spPr>
          <a:xfrm flipV="1">
            <a:off x="8293515" y="5205933"/>
            <a:ext cx="843537" cy="165370"/>
          </a:xfrm>
          <a:prstGeom prst="straightConnector1">
            <a:avLst/>
          </a:prstGeom>
          <a:ln w="44450">
            <a:solidFill>
              <a:srgbClr val="484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2C3AB7-3C45-EE0E-8F9E-DD885FE77E52}"/>
              </a:ext>
            </a:extLst>
          </p:cNvPr>
          <p:cNvCxnSpPr>
            <a:cxnSpLocks/>
          </p:cNvCxnSpPr>
          <p:nvPr/>
        </p:nvCxnSpPr>
        <p:spPr>
          <a:xfrm>
            <a:off x="8293515" y="4275923"/>
            <a:ext cx="840848" cy="189193"/>
          </a:xfrm>
          <a:prstGeom prst="straightConnector1">
            <a:avLst/>
          </a:prstGeom>
          <a:ln w="44450">
            <a:solidFill>
              <a:srgbClr val="484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63327ECC-C786-6897-7617-60C708B72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26241" r="5792" b="5956"/>
          <a:stretch/>
        </p:blipFill>
        <p:spPr bwMode="auto">
          <a:xfrm>
            <a:off x="120868" y="1310851"/>
            <a:ext cx="3951782" cy="24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DBD3D85-75A4-3CF6-ECBF-00D5B2E59687}"/>
              </a:ext>
            </a:extLst>
          </p:cNvPr>
          <p:cNvSpPr txBox="1">
            <a:spLocks/>
          </p:cNvSpPr>
          <p:nvPr/>
        </p:nvSpPr>
        <p:spPr>
          <a:xfrm>
            <a:off x="4089692" y="1200662"/>
            <a:ext cx="4312548" cy="200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>
                <a:solidFill>
                  <a:schemeClr val="tx1"/>
                </a:solidFill>
                <a:latin typeface="NotesEsa" panose="02000506030000020004"/>
              </a:rPr>
              <a:t>Co-aligned VNIR-SWIR Headwall:</a:t>
            </a:r>
          </a:p>
          <a:p>
            <a:r>
              <a:rPr lang="en-GB">
                <a:solidFill>
                  <a:schemeClr val="tx1"/>
                </a:solidFill>
                <a:latin typeface="NotesEsa" panose="02000506030000020004"/>
              </a:rPr>
              <a:t>HCRF reflectance</a:t>
            </a:r>
          </a:p>
          <a:p>
            <a:r>
              <a:rPr lang="en-GB">
                <a:solidFill>
                  <a:schemeClr val="tx1"/>
                </a:solidFill>
                <a:latin typeface="NotesEsa" panose="02000506030000020004"/>
              </a:rPr>
              <a:t>~21° AFOV (~0.03° per pixel)</a:t>
            </a:r>
          </a:p>
          <a:p>
            <a:r>
              <a:rPr lang="en-GB">
                <a:solidFill>
                  <a:schemeClr val="tx1"/>
                </a:solidFill>
                <a:latin typeface="NotesEsa" panose="02000506030000020004"/>
              </a:rPr>
              <a:t>Hyperspectral (543 bands 400 – 2500 nm)</a:t>
            </a:r>
            <a:endParaRPr lang="en-IT">
              <a:solidFill>
                <a:schemeClr val="tx1"/>
              </a:solidFill>
              <a:latin typeface="NotesEsa" panose="020005060300000200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D98C53-26B2-F7E5-9B6D-7969F4BE9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53321" r="46328" b="35045"/>
          <a:stretch/>
        </p:blipFill>
        <p:spPr>
          <a:xfrm>
            <a:off x="138959" y="4434235"/>
            <a:ext cx="942849" cy="35977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88ACE4-797E-5FCD-1DC3-FD38E41F2071}"/>
              </a:ext>
            </a:extLst>
          </p:cNvPr>
          <p:cNvCxnSpPr>
            <a:cxnSpLocks/>
          </p:cNvCxnSpPr>
          <p:nvPr/>
        </p:nvCxnSpPr>
        <p:spPr>
          <a:xfrm>
            <a:off x="598966" y="4118554"/>
            <a:ext cx="0" cy="45217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2F407B-1901-02CD-258D-93F23439353E}"/>
              </a:ext>
            </a:extLst>
          </p:cNvPr>
          <p:cNvCxnSpPr>
            <a:cxnSpLocks/>
          </p:cNvCxnSpPr>
          <p:nvPr/>
        </p:nvCxnSpPr>
        <p:spPr>
          <a:xfrm flipH="1">
            <a:off x="631849" y="4275922"/>
            <a:ext cx="286479" cy="296016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8C34A78-96E2-0871-3239-F663E15AD9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53321" r="46328" b="35045"/>
          <a:stretch/>
        </p:blipFill>
        <p:spPr>
          <a:xfrm>
            <a:off x="183463" y="6084287"/>
            <a:ext cx="942849" cy="35977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639F25-2AA3-80D5-1D32-60CD3B60689B}"/>
              </a:ext>
            </a:extLst>
          </p:cNvPr>
          <p:cNvCxnSpPr>
            <a:cxnSpLocks/>
          </p:cNvCxnSpPr>
          <p:nvPr/>
        </p:nvCxnSpPr>
        <p:spPr>
          <a:xfrm flipH="1">
            <a:off x="732744" y="5747150"/>
            <a:ext cx="198899" cy="40462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936D3A-67AB-F623-3B00-B6998F7A38A5}"/>
              </a:ext>
            </a:extLst>
          </p:cNvPr>
          <p:cNvCxnSpPr>
            <a:cxnSpLocks/>
          </p:cNvCxnSpPr>
          <p:nvPr/>
        </p:nvCxnSpPr>
        <p:spPr>
          <a:xfrm>
            <a:off x="313137" y="5805948"/>
            <a:ext cx="346283" cy="36207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7D30CB7-FBFC-F626-C04F-0305DD9F3654}"/>
              </a:ext>
            </a:extLst>
          </p:cNvPr>
          <p:cNvCxnSpPr>
            <a:cxnSpLocks/>
          </p:cNvCxnSpPr>
          <p:nvPr/>
        </p:nvCxnSpPr>
        <p:spPr>
          <a:xfrm>
            <a:off x="677882" y="5712928"/>
            <a:ext cx="0" cy="42063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C535C1D-6CE9-0A10-8A47-D35B16135EBF}"/>
              </a:ext>
            </a:extLst>
          </p:cNvPr>
          <p:cNvCxnSpPr>
            <a:cxnSpLocks/>
          </p:cNvCxnSpPr>
          <p:nvPr/>
        </p:nvCxnSpPr>
        <p:spPr>
          <a:xfrm flipH="1">
            <a:off x="732744" y="5991267"/>
            <a:ext cx="521174" cy="20635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208F37-55BF-6EBF-F74C-AD915D9824C7}"/>
              </a:ext>
            </a:extLst>
          </p:cNvPr>
          <p:cNvCxnSpPr>
            <a:cxnSpLocks/>
          </p:cNvCxnSpPr>
          <p:nvPr/>
        </p:nvCxnSpPr>
        <p:spPr>
          <a:xfrm>
            <a:off x="138959" y="6028607"/>
            <a:ext cx="488480" cy="17641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084F08-E6FD-93F5-B3C0-A123D8F929E2}"/>
              </a:ext>
            </a:extLst>
          </p:cNvPr>
          <p:cNvCxnSpPr>
            <a:cxnSpLocks/>
          </p:cNvCxnSpPr>
          <p:nvPr/>
        </p:nvCxnSpPr>
        <p:spPr>
          <a:xfrm flipH="1">
            <a:off x="702956" y="5841580"/>
            <a:ext cx="471837" cy="363446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696F06F-A79D-CDE6-DFA9-4DDF26084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3938" y="1094979"/>
            <a:ext cx="3206351" cy="212469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1BD60C-0A83-93AF-CAD2-CD36E325B482}"/>
              </a:ext>
            </a:extLst>
          </p:cNvPr>
          <p:cNvCxnSpPr>
            <a:cxnSpLocks/>
          </p:cNvCxnSpPr>
          <p:nvPr/>
        </p:nvCxnSpPr>
        <p:spPr>
          <a:xfrm flipV="1">
            <a:off x="11009376" y="3219669"/>
            <a:ext cx="0" cy="1438475"/>
          </a:xfrm>
          <a:prstGeom prst="straightConnector1">
            <a:avLst/>
          </a:prstGeom>
          <a:ln w="44450">
            <a:solidFill>
              <a:srgbClr val="4845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AB82D19-098B-0E3E-895E-D4F24EDD647E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Surface Reflectance</a:t>
            </a:r>
            <a:endParaRPr lang="es-ES" sz="3200" b="0" i="0" u="none" strike="noStrike" cap="none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03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30F4-40B2-9F43-B89D-0B4E90B9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665750-FDD9-6B0C-2484-2DB9203A6B59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E7C01F-2358-C23D-2539-8920C901A42F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aph with green and red lines&#10;&#10;AI-generated content may be incorrect.">
            <a:extLst>
              <a:ext uri="{FF2B5EF4-FFF2-40B4-BE49-F238E27FC236}">
                <a16:creationId xmlns:a16="http://schemas.microsoft.com/office/drawing/2014/main" id="{FBB7859B-B19C-19BF-C259-E67C5D9F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050" y="3877870"/>
            <a:ext cx="2488214" cy="2403065"/>
          </a:xfrm>
          <a:prstGeom prst="rect">
            <a:avLst/>
          </a:prstGeom>
        </p:spPr>
      </p:pic>
      <p:pic>
        <p:nvPicPr>
          <p:cNvPr id="6" name="Picture 5" descr="A graph with green and red dots&#10;&#10;AI-generated content may be incorrect.">
            <a:extLst>
              <a:ext uri="{FF2B5EF4-FFF2-40B4-BE49-F238E27FC236}">
                <a16:creationId xmlns:a16="http://schemas.microsoft.com/office/drawing/2014/main" id="{71A5801E-B2B1-D171-4681-0482E6BBC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838" y="3888503"/>
            <a:ext cx="2488212" cy="2403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CA9F27-EC12-383D-24F0-2FA87C1EEC40}"/>
              </a:ext>
            </a:extLst>
          </p:cNvPr>
          <p:cNvSpPr txBox="1"/>
          <p:nvPr/>
        </p:nvSpPr>
        <p:spPr>
          <a:xfrm>
            <a:off x="7145077" y="6135093"/>
            <a:ext cx="3815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NotesEsa" panose="02000506030000020004"/>
              </a:rPr>
              <a:t>Band 3		                  Band 8A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FA77F1-D636-1F1A-422C-477D5285957D}"/>
              </a:ext>
            </a:extLst>
          </p:cNvPr>
          <p:cNvSpPr txBox="1">
            <a:spLocks/>
          </p:cNvSpPr>
          <p:nvPr/>
        </p:nvSpPr>
        <p:spPr>
          <a:xfrm>
            <a:off x="290946" y="1104190"/>
            <a:ext cx="6516295" cy="5073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1" dirty="0">
                <a:latin typeface="NotesEsa" panose="02000506030000020004"/>
              </a:rPr>
              <a:t>75% of pixels validated were conforming</a:t>
            </a:r>
            <a:endParaRPr lang="en-GB" sz="1800" dirty="0">
              <a:latin typeface="NotesEsa" panose="02000506030000020004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Non-conforming pixels restricted to bands 4 and 5 which have lower reflectance and larger relative uncertainties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Slight </a:t>
            </a:r>
            <a:r>
              <a:rPr lang="en-GB" sz="1800" b="1" dirty="0">
                <a:latin typeface="NotesEsa" panose="02000506030000020004"/>
              </a:rPr>
              <a:t>positive correlation </a:t>
            </a:r>
            <a:r>
              <a:rPr lang="en-GB" sz="1800" dirty="0">
                <a:latin typeface="NotesEsa" panose="02000506030000020004"/>
              </a:rPr>
              <a:t>between the difference and reflectance.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Total uncertainty in comparisons dominated by satellite uncertainty, drone uncertainty reduced due to spatial and spectral averaging.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NotesEsa" panose="02000506030000020004"/>
              </a:rPr>
              <a:t>Future work to focus on the </a:t>
            </a:r>
            <a:r>
              <a:rPr lang="en-GB" sz="1800" b="1" dirty="0">
                <a:latin typeface="NotesEsa" panose="02000506030000020004"/>
              </a:rPr>
              <a:t>synergy between permanent and autonomous </a:t>
            </a:r>
            <a:r>
              <a:rPr lang="en-GB" sz="1800" dirty="0">
                <a:latin typeface="NotesEsa" panose="02000506030000020004"/>
              </a:rPr>
              <a:t>surface reflectance infrastructure and UAV-based hyperspectral.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37837-3DC0-A9B3-9757-0CEC4B5163A0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Surface Reflectance</a:t>
            </a:r>
            <a:endParaRPr lang="es-ES" sz="3200" b="0" i="0" u="none" strike="noStrike" cap="none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15;p16">
            <a:extLst>
              <a:ext uri="{FF2B5EF4-FFF2-40B4-BE49-F238E27FC236}">
                <a16:creationId xmlns:a16="http://schemas.microsoft.com/office/drawing/2014/main" id="{1D3D2788-CC92-0DCE-A446-95C9FAA9A772}"/>
              </a:ext>
            </a:extLst>
          </p:cNvPr>
          <p:cNvSpPr txBox="1"/>
          <p:nvPr/>
        </p:nvSpPr>
        <p:spPr>
          <a:xfrm>
            <a:off x="1260488" y="4866856"/>
            <a:ext cx="3744816" cy="707846"/>
          </a:xfrm>
          <a:prstGeom prst="rect">
            <a:avLst/>
          </a:prstGeom>
          <a:solidFill>
            <a:srgbClr val="E1EFD8"/>
          </a:solidFill>
          <a:ln w="222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S2 L2A pixel requirements </a:t>
            </a:r>
            <a:r>
              <a:rPr lang="en-GB" sz="2000" dirty="0">
                <a:latin typeface="NotesEsa" panose="02000506030000020004"/>
              </a:rPr>
              <a:t>(5% + 0.005)</a:t>
            </a:r>
            <a:r>
              <a:rPr lang="en-GB" sz="20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2000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 = 1</a:t>
            </a:r>
            <a:r>
              <a:rPr lang="en-GB" sz="2000" b="1" i="0" u="none" strike="noStrike" cap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C88EF4-EFDB-C6C5-30A5-B66A9825E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183" y="1236105"/>
            <a:ext cx="2489956" cy="24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57755B-A6ED-C147-8E32-B2B2205A1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139" y="1236105"/>
            <a:ext cx="2489956" cy="240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7ADC24-D9E4-FF9E-36C7-86568B22AC49}"/>
              </a:ext>
            </a:extLst>
          </p:cNvPr>
          <p:cNvSpPr txBox="1"/>
          <p:nvPr/>
        </p:nvSpPr>
        <p:spPr>
          <a:xfrm>
            <a:off x="7197595" y="3555017"/>
            <a:ext cx="3815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NotesEsa" panose="02000506030000020004"/>
              </a:rPr>
              <a:t>Band 4		                  Band 5</a:t>
            </a:r>
          </a:p>
        </p:txBody>
      </p:sp>
    </p:spTree>
    <p:extLst>
      <p:ext uri="{BB962C8B-B14F-4D97-AF65-F5344CB8AC3E}">
        <p14:creationId xmlns:p14="http://schemas.microsoft.com/office/powerpoint/2010/main" val="46275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0BB48-DC87-5AF3-988B-2B1A1DDD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9638C0-5486-C9E8-1D5D-7CE5AF7E0E7D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55AA86-2894-5D01-F17B-3E716B2965FC}"/>
              </a:ext>
            </a:extLst>
          </p:cNvPr>
          <p:cNvSpPr txBox="1"/>
          <p:nvPr/>
        </p:nvSpPr>
        <p:spPr>
          <a:xfrm>
            <a:off x="290946" y="276813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kern="0">
                <a:solidFill>
                  <a:schemeClr val="bg1"/>
                </a:solidFill>
                <a:latin typeface="NotesEsa" panose="02000506030000020004"/>
              </a:rPr>
              <a:t>SRIX4VEG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C6AEF-D160-EC2A-0D5F-DE6D7D02C542}"/>
              </a:ext>
            </a:extLst>
          </p:cNvPr>
          <p:cNvSpPr txBox="1"/>
          <p:nvPr/>
        </p:nvSpPr>
        <p:spPr>
          <a:xfrm>
            <a:off x="6818269" y="1149597"/>
            <a:ext cx="1998411" cy="3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5">
                <a:solidFill>
                  <a:schemeClr val="bg1"/>
                </a:solidFill>
                <a:latin typeface="NotesEsa" panose="02000506030000020004"/>
              </a:rPr>
              <a:t>Funded by:</a:t>
            </a:r>
            <a:endParaRPr lang="en-GB" sz="2394">
              <a:solidFill>
                <a:schemeClr val="bg1"/>
              </a:solidFill>
              <a:latin typeface="NotesEsa" panose="020005060300000200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75CB5A-ED44-5591-630D-A9FD85AD1ED5}"/>
              </a:ext>
            </a:extLst>
          </p:cNvPr>
          <p:cNvGrpSpPr/>
          <p:nvPr/>
        </p:nvGrpSpPr>
        <p:grpSpPr>
          <a:xfrm>
            <a:off x="7141464" y="3931920"/>
            <a:ext cx="5050536" cy="2493818"/>
            <a:chOff x="215411" y="1188786"/>
            <a:chExt cx="11976589" cy="523695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32FA464-6B30-9904-75AE-49883005720C}"/>
                </a:ext>
              </a:extLst>
            </p:cNvPr>
            <p:cNvCxnSpPr>
              <a:cxnSpLocks/>
            </p:cNvCxnSpPr>
            <p:nvPr/>
          </p:nvCxnSpPr>
          <p:spPr>
            <a:xfrm>
              <a:off x="290946" y="6425738"/>
              <a:ext cx="11563003" cy="0"/>
            </a:xfrm>
            <a:prstGeom prst="line">
              <a:avLst/>
            </a:prstGeom>
            <a:ln>
              <a:solidFill>
                <a:srgbClr val="2158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6D31B3DB-CF2C-DA56-3A5D-28E240461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999" y="1492522"/>
              <a:ext cx="3258167" cy="1853535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7A5DF5E-F81B-4842-F298-E0CF046D3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7" r="11270"/>
            <a:stretch/>
          </p:blipFill>
          <p:spPr>
            <a:xfrm>
              <a:off x="10717462" y="5342073"/>
              <a:ext cx="1255538" cy="1022769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E6C3F42A-C217-40AF-330C-6324E758A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2" t="31676" r="18666" b="31322"/>
            <a:stretch/>
          </p:blipFill>
          <p:spPr>
            <a:xfrm>
              <a:off x="6718754" y="1633310"/>
              <a:ext cx="3816329" cy="1450203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C23F919-18DA-7B30-BC7F-9ECB875E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61" y="3548586"/>
              <a:ext cx="2145153" cy="148730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452D7A7D-2742-CB17-FC75-81658FED9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28" y="5463422"/>
              <a:ext cx="2545733" cy="908436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9627445F-624D-651D-FFCB-389ACFD182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1" b="17540"/>
            <a:stretch/>
          </p:blipFill>
          <p:spPr>
            <a:xfrm>
              <a:off x="8762453" y="5500122"/>
              <a:ext cx="1946650" cy="782013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D602CFA-2952-6B3F-DFF8-645812368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899" y="5708403"/>
              <a:ext cx="2452974" cy="523301"/>
            </a:xfrm>
            <a:prstGeom prst="rect">
              <a:avLst/>
            </a:prstGeom>
          </p:spPr>
        </p:pic>
        <p:pic>
          <p:nvPicPr>
            <p:cNvPr id="14" name="Picture 13" descr="Graphical user interface, text&#10;&#10;Description automatically generated with medium confidence">
              <a:extLst>
                <a:ext uri="{FF2B5EF4-FFF2-40B4-BE49-F238E27FC236}">
                  <a16:creationId xmlns:a16="http://schemas.microsoft.com/office/drawing/2014/main" id="{6AAD4E1B-C0A5-DBA1-975C-48044FAC9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62" y="5518602"/>
              <a:ext cx="2351661" cy="700272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02FD1AF0-F775-2883-98D0-FACBF416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15" y="3973948"/>
              <a:ext cx="2491923" cy="9967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210614-0F7D-0682-7B17-348C2CBF6FB4}"/>
                </a:ext>
              </a:extLst>
            </p:cNvPr>
            <p:cNvSpPr txBox="1"/>
            <p:nvPr/>
          </p:nvSpPr>
          <p:spPr>
            <a:xfrm>
              <a:off x="2373999" y="1188786"/>
              <a:ext cx="3039072" cy="51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latin typeface="NotesEsa" panose="02000506030000020004"/>
                </a:rPr>
                <a:t>Endorsed by: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8C7072-ADF6-028E-0B02-A06A518CFDAE}"/>
                </a:ext>
              </a:extLst>
            </p:cNvPr>
            <p:cNvSpPr txBox="1"/>
            <p:nvPr/>
          </p:nvSpPr>
          <p:spPr>
            <a:xfrm>
              <a:off x="355916" y="3420966"/>
              <a:ext cx="3654130" cy="51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latin typeface="NotesEsa" panose="02000506030000020004"/>
                </a:rPr>
                <a:t>In collaboration with: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8D6C13-E6DB-FA2A-8288-16190EC67393}"/>
                </a:ext>
              </a:extLst>
            </p:cNvPr>
            <p:cNvSpPr txBox="1"/>
            <p:nvPr/>
          </p:nvSpPr>
          <p:spPr>
            <a:xfrm>
              <a:off x="356262" y="5181453"/>
              <a:ext cx="3039072" cy="51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latin typeface="NotesEsa" panose="02000506030000020004"/>
                </a:rPr>
                <a:t>In partnership with: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89D382-F610-AEC9-BF3E-CDAFA86A890B}"/>
                </a:ext>
              </a:extLst>
            </p:cNvPr>
            <p:cNvSpPr txBox="1"/>
            <p:nvPr/>
          </p:nvSpPr>
          <p:spPr>
            <a:xfrm>
              <a:off x="6060184" y="5236838"/>
              <a:ext cx="3039072" cy="51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latin typeface="NotesEsa" panose="02000506030000020004"/>
                </a:rPr>
                <a:t>Project partners:</a:t>
              </a:r>
            </a:p>
          </p:txBody>
        </p:sp>
        <p:pic>
          <p:nvPicPr>
            <p:cNvPr id="20" name="Picture 1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9F7E674-122A-CA3C-C08C-D88F842D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932" y="3788227"/>
              <a:ext cx="2253911" cy="1072620"/>
            </a:xfrm>
            <a:prstGeom prst="rect">
              <a:avLst/>
            </a:prstGeom>
          </p:spPr>
        </p:pic>
        <p:pic>
          <p:nvPicPr>
            <p:cNvPr id="21" name="Picture 2" descr="ASI | Agenzia Spaziale Italiana">
              <a:extLst>
                <a:ext uri="{FF2B5EF4-FFF2-40B4-BE49-F238E27FC236}">
                  <a16:creationId xmlns:a16="http://schemas.microsoft.com/office/drawing/2014/main" id="{EAFCA095-F2F6-2517-F010-DCC347FD55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837" y="3741063"/>
              <a:ext cx="2466672" cy="1150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0915C9-DC99-46EE-B8C0-1143F4B60B54}"/>
                </a:ext>
              </a:extLst>
            </p:cNvPr>
            <p:cNvCxnSpPr>
              <a:cxnSpLocks/>
            </p:cNvCxnSpPr>
            <p:nvPr/>
          </p:nvCxnSpPr>
          <p:spPr>
            <a:xfrm>
              <a:off x="215411" y="5180576"/>
              <a:ext cx="116206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09CA77-FB96-31CC-C736-D06FD95CCECE}"/>
                </a:ext>
              </a:extLst>
            </p:cNvPr>
            <p:cNvCxnSpPr>
              <a:cxnSpLocks/>
            </p:cNvCxnSpPr>
            <p:nvPr/>
          </p:nvCxnSpPr>
          <p:spPr>
            <a:xfrm>
              <a:off x="215411" y="3371456"/>
              <a:ext cx="116206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" descr="DLR logo - DLR Portal">
              <a:extLst>
                <a:ext uri="{FF2B5EF4-FFF2-40B4-BE49-F238E27FC236}">
                  <a16:creationId xmlns:a16="http://schemas.microsoft.com/office/drawing/2014/main" id="{75F72218-F9B1-935D-87BE-F251F939F6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7" t="9320" r="15370" b="7089"/>
            <a:stretch/>
          </p:blipFill>
          <p:spPr bwMode="auto">
            <a:xfrm>
              <a:off x="10245350" y="3473170"/>
              <a:ext cx="1946650" cy="1613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B6CE664-8748-A11A-C4C5-EA98B82428E9}"/>
              </a:ext>
            </a:extLst>
          </p:cNvPr>
          <p:cNvSpPr txBox="1"/>
          <p:nvPr/>
        </p:nvSpPr>
        <p:spPr>
          <a:xfrm>
            <a:off x="84582" y="861588"/>
            <a:ext cx="60944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>
              <a:latin typeface="NotesEsa" panose="0200050603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Protocols around this are yet to be developed and lots of people are developing different things (some more systematically than others)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NotesEsa" panose="0200050603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The idea of SRIX4Veg was to assess the variability associated with different teams conducting the same validation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NotesEsa" panose="0200050603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latin typeface="NotesEsa" panose="02000506030000020004"/>
              </a:rPr>
              <a:t>Then move towards a community-agreed protocol to reduce this variability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C6A4D3-E8D4-D315-A7B0-3E38190E3336}"/>
              </a:ext>
            </a:extLst>
          </p:cNvPr>
          <p:cNvSpPr txBox="1"/>
          <p:nvPr/>
        </p:nvSpPr>
        <p:spPr>
          <a:xfrm>
            <a:off x="95061" y="4000909"/>
            <a:ext cx="6094476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>
                <a:latin typeface="NotesEsa" panose="02000506030000020004"/>
              </a:rPr>
              <a:t>Two experiments:</a:t>
            </a:r>
          </a:p>
          <a:p>
            <a:pPr marL="0" indent="0">
              <a:buNone/>
            </a:pPr>
            <a:endParaRPr lang="en-GB" sz="500">
              <a:latin typeface="NotesEsa" panose="02000506030000020004"/>
            </a:endParaRPr>
          </a:p>
          <a:p>
            <a:pPr marL="457200" indent="-457200">
              <a:buAutoNum type="arabicPeriod"/>
            </a:pPr>
            <a:r>
              <a:rPr lang="en-GB">
                <a:latin typeface="NotesEsa" panose="02000506030000020004"/>
              </a:rPr>
              <a:t>SR validation data collected as participants would do it given some pre-defined information</a:t>
            </a:r>
          </a:p>
          <a:p>
            <a:pPr marL="457200" indent="-457200">
              <a:buAutoNum type="arabicPeriod"/>
            </a:pPr>
            <a:endParaRPr lang="en-GB">
              <a:latin typeface="NotesEsa" panose="02000506030000020004"/>
            </a:endParaRPr>
          </a:p>
          <a:p>
            <a:pPr marL="457200" indent="-457200">
              <a:buAutoNum type="arabicPeriod"/>
            </a:pPr>
            <a:r>
              <a:rPr lang="en-GB">
                <a:latin typeface="NotesEsa" panose="02000506030000020004"/>
              </a:rPr>
              <a:t>SR validation data collected by participants following a pre-defined initial protocol (developed by the SRIX4Veg team, CSIRO, USGS and GA)</a:t>
            </a:r>
          </a:p>
          <a:p>
            <a:pPr marL="457200" indent="-457200">
              <a:buAutoNum type="arabicPeriod"/>
            </a:pPr>
            <a:endParaRPr lang="en-GB">
              <a:latin typeface="NotesEsa" panose="02000506030000020004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F98097D3-303B-D251-D4EB-8FE6B43888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" t="2449" r="3578"/>
          <a:stretch/>
        </p:blipFill>
        <p:spPr>
          <a:xfrm>
            <a:off x="10216487" y="1013288"/>
            <a:ext cx="1750829" cy="160536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61CDA71-EBF5-FC48-10C0-31D23FEDBBB8}"/>
              </a:ext>
            </a:extLst>
          </p:cNvPr>
          <p:cNvGrpSpPr/>
          <p:nvPr/>
        </p:nvGrpSpPr>
        <p:grpSpPr>
          <a:xfrm>
            <a:off x="8951738" y="1213087"/>
            <a:ext cx="1129690" cy="1305691"/>
            <a:chOff x="323592" y="1281954"/>
            <a:chExt cx="3719490" cy="2777100"/>
          </a:xfrm>
        </p:grpSpPr>
        <p:pic>
          <p:nvPicPr>
            <p:cNvPr id="29" name="Picture 28" descr="A picture containing grass, outdoor, green&#10;&#10;Description automatically generated">
              <a:extLst>
                <a:ext uri="{FF2B5EF4-FFF2-40B4-BE49-F238E27FC236}">
                  <a16:creationId xmlns:a16="http://schemas.microsoft.com/office/drawing/2014/main" id="{9A8D05DE-3238-CC76-9319-8F436A7A5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92" y="1281954"/>
              <a:ext cx="3719490" cy="2777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E1BAA05-3EA3-2D57-1229-230041B478C2}"/>
                </a:ext>
              </a:extLst>
            </p:cNvPr>
            <p:cNvSpPr/>
            <p:nvPr/>
          </p:nvSpPr>
          <p:spPr bwMode="auto">
            <a:xfrm rot="21377846">
              <a:off x="861098" y="2257184"/>
              <a:ext cx="1278390" cy="1121254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NotesEsa" panose="02000506030000020004"/>
                <a:ea typeface="ヒラギノ角ゴ Pro W3" pitchFamily="28" charset="-128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8B9A617-5654-EE07-F1D4-C73C2106D4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14921" y="2694782"/>
            <a:ext cx="2547361" cy="1377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99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3C050-1C2E-C34A-D4FA-87AFA4D55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7BA03A-F812-283F-74D3-13AC20830E5C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96D57E-8F9F-7CB8-BF57-159F88589391}"/>
              </a:ext>
            </a:extLst>
          </p:cNvPr>
          <p:cNvSpPr txBox="1"/>
          <p:nvPr/>
        </p:nvSpPr>
        <p:spPr>
          <a:xfrm>
            <a:off x="290946" y="276813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kern="0">
                <a:solidFill>
                  <a:schemeClr val="bg1"/>
                </a:solidFill>
                <a:latin typeface="NotesEsa" panose="02000506030000020004"/>
              </a:rPr>
              <a:t>SRIX4VEG (2)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DE0F7-6C6A-4E70-43B1-126DA841A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2628" y="3389044"/>
            <a:ext cx="3569485" cy="3009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C96F2-E86A-F48A-6673-2B016D63D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330" y="3857372"/>
            <a:ext cx="2515234" cy="2551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DA56E-F52F-2375-D789-F5F9AEB5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0947" y="1040163"/>
            <a:ext cx="2592000" cy="2629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CA60B4-4A21-7F0F-9E2A-F07A3BDB285C}"/>
              </a:ext>
            </a:extLst>
          </p:cNvPr>
          <p:cNvSpPr txBox="1"/>
          <p:nvPr/>
        </p:nvSpPr>
        <p:spPr>
          <a:xfrm rot="16200000">
            <a:off x="8460209" y="1951545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Common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7A832-1A22-75D7-5AE9-A7DF9858DA8E}"/>
              </a:ext>
            </a:extLst>
          </p:cNvPr>
          <p:cNvSpPr txBox="1"/>
          <p:nvPr/>
        </p:nvSpPr>
        <p:spPr>
          <a:xfrm>
            <a:off x="10544998" y="909285"/>
            <a:ext cx="160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User Defined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3F8183-F100-CA5F-30DE-48644601951A}"/>
                  </a:ext>
                </a:extLst>
              </p:cNvPr>
              <p:cNvSpPr txBox="1"/>
              <p:nvPr/>
            </p:nvSpPr>
            <p:spPr>
              <a:xfrm>
                <a:off x="84582" y="1030923"/>
                <a:ext cx="5304748" cy="3950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𝑅𝑒𝑙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𝑑𝑖𝑓𝑓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(%)=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𝑇𝑒𝑎𝑚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𝑇𝑒𝑎𝑚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f>
                              <m:f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𝑇𝑒𝑎𝑚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𝑇𝑒𝑎𝑚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den>
                        </m:f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∗100</m:t>
                    </m:r>
                  </m:oMath>
                </a14:m>
                <a:endParaRPr lang="en-GB" dirty="0">
                  <a:latin typeface="NotesEsa" panose="02000506030000020004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NotesEsa" panose="02000506030000020004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NotesEsa" panose="02000506030000020004"/>
                  </a:rPr>
                  <a:t>Limited number of comparisons (n = 6)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NotesEsa" panose="02000506030000020004"/>
                  </a:rPr>
                  <a:t>Temperatures exceeding 40°C led to data corruption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NotesEsa" panose="02000506030000020004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NotesEsa" panose="02000506030000020004"/>
                  </a:rPr>
                  <a:t>H&amp;S of drone flying meant concurrent measurements not feasible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NotesEsa" panose="02000506030000020004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NotesEsa" panose="02000506030000020004"/>
                  </a:rPr>
                  <a:t>Common protocol leads to a smaller difference (</a:t>
                </a:r>
                <a:r>
                  <a:rPr lang="en-GB" b="1" dirty="0">
                    <a:solidFill>
                      <a:schemeClr val="accent1"/>
                    </a:solidFill>
                    <a:latin typeface="NotesEsa" panose="02000506030000020004"/>
                  </a:rPr>
                  <a:t>on average</a:t>
                </a:r>
                <a:r>
                  <a:rPr lang="en-GB" dirty="0">
                    <a:latin typeface="NotesEsa" panose="02000506030000020004"/>
                  </a:rPr>
                  <a:t>) than user-defined protocol</a:t>
                </a:r>
              </a:p>
              <a:p>
                <a:endParaRPr lang="en-GB" dirty="0">
                  <a:latin typeface="NotesEsa" panose="02000506030000020004"/>
                </a:endParaRPr>
              </a:p>
              <a:p>
                <a:endParaRPr lang="en-GB" dirty="0">
                  <a:latin typeface="NotesEsa" panose="020005060300000200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3F8183-F100-CA5F-30DE-486446019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" y="1030923"/>
                <a:ext cx="5304748" cy="3950056"/>
              </a:xfrm>
              <a:prstGeom prst="rect">
                <a:avLst/>
              </a:prstGeom>
              <a:blipFill>
                <a:blip r:embed="rId5"/>
                <a:stretch>
                  <a:fillRect l="-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diagram of a pair of pairs&#10;&#10;AI-generated content may be incorrect.">
            <a:extLst>
              <a:ext uri="{FF2B5EF4-FFF2-40B4-BE49-F238E27FC236}">
                <a16:creationId xmlns:a16="http://schemas.microsoft.com/office/drawing/2014/main" id="{A589F73F-4789-5318-5D3E-E831AC3AA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997" y="4392359"/>
            <a:ext cx="3073160" cy="2007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47168-0E90-4C2E-C246-85AFDAE76E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195" t="1" r="24592" b="49999"/>
          <a:stretch>
            <a:fillRect/>
          </a:stretch>
        </p:blipFill>
        <p:spPr>
          <a:xfrm>
            <a:off x="9352961" y="1198902"/>
            <a:ext cx="2505252" cy="21528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43A420-68F7-F087-64C2-0ACACFF8154B}"/>
              </a:ext>
            </a:extLst>
          </p:cNvPr>
          <p:cNvCxnSpPr>
            <a:cxnSpLocks/>
          </p:cNvCxnSpPr>
          <p:nvPr/>
        </p:nvCxnSpPr>
        <p:spPr>
          <a:xfrm>
            <a:off x="9495242" y="1500996"/>
            <a:ext cx="1751289" cy="17513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333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F89E3-13EF-0F39-F76A-1DCF41E1C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2A9A3E-68B5-679C-E578-2AE2E88C495F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C9FC026-0EB5-F4A9-38E9-54EAE44DB8B1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895BA4B-5591-A887-B427-CF2627754C2D}"/>
              </a:ext>
            </a:extLst>
          </p:cNvPr>
          <p:cNvSpPr txBox="1"/>
          <p:nvPr/>
        </p:nvSpPr>
        <p:spPr>
          <a:xfrm>
            <a:off x="290946" y="276813"/>
            <a:ext cx="60944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kern="0">
                <a:solidFill>
                  <a:schemeClr val="bg1"/>
                </a:solidFill>
                <a:latin typeface="Arial" panose="020B0604020202020204"/>
              </a:rPr>
              <a:t>GPG for UAV SR validation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A8666B-E3A0-4E83-A686-F47B0259348D}"/>
              </a:ext>
            </a:extLst>
          </p:cNvPr>
          <p:cNvSpPr txBox="1"/>
          <p:nvPr/>
        </p:nvSpPr>
        <p:spPr>
          <a:xfrm>
            <a:off x="422910" y="1127589"/>
            <a:ext cx="6094476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The protocol is designed for surface reflectance validation datasets with UAVs (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not general surface reflectance measurements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esEsa" panose="020005060300000200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Document is structured into a condensed version (i.e. quick reference; chapter 5) and long-version (chapter 6)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NotesEsa" panose="02000506030000020004"/>
              </a:rPr>
              <a:t>Sensor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UAS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NotesEsa" panose="02000506030000020004"/>
              </a:rPr>
              <a:t>Environmental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Flight planning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NotesEsa" panose="02000506030000020004"/>
              </a:rPr>
              <a:t>Post processing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esEsa" panose="020005060300000200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esEsa" panose="020005060300000200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sz="700" dirty="0">
              <a:latin typeface="NotesEsa" panose="020005060300000200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NotesEsa" panose="02000506030000020004"/>
              </a:rPr>
              <a:t>Requirements must be followed to be CEOS-FRM complaint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NotesEsa" panose="02000506030000020004"/>
              </a:rPr>
              <a:t>Recommendations are best practice agreed by the community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esEsa" panose="020005060300000200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Intention is that the protocol is sensor-agnostic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esEsa" panose="020005060300000200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esEsa" panose="02000506030000020004"/>
              </a:rPr>
              <a:t>Aims to remain adaptable to future scientific improvements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esEsa" panose="02000506030000020004"/>
            </a:endParaRPr>
          </a:p>
        </p:txBody>
      </p:sp>
      <p:pic>
        <p:nvPicPr>
          <p:cNvPr id="6" name="Picture 5" descr="A poster of a person walking with a backpack&#10;&#10;Description automatically generated">
            <a:extLst>
              <a:ext uri="{FF2B5EF4-FFF2-40B4-BE49-F238E27FC236}">
                <a16:creationId xmlns:a16="http://schemas.microsoft.com/office/drawing/2014/main" id="{162E5BE0-5AF9-F06C-1DC9-6635F2A45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756" y="985291"/>
            <a:ext cx="4151243" cy="5361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1A36BA-C1FB-F988-0058-DF4EB9708F04}"/>
              </a:ext>
            </a:extLst>
          </p:cNvPr>
          <p:cNvSpPr txBox="1"/>
          <p:nvPr/>
        </p:nvSpPr>
        <p:spPr>
          <a:xfrm>
            <a:off x="422910" y="5730411"/>
            <a:ext cx="7006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3"/>
              </a:rPr>
              <a:t>Current </a:t>
            </a:r>
            <a:r>
              <a:rPr lang="en-GB" err="1">
                <a:hlinkClick r:id="rId3"/>
              </a:rPr>
              <a:t>Activites</a:t>
            </a:r>
            <a:r>
              <a:rPr lang="en-GB">
                <a:hlinkClick r:id="rId3"/>
              </a:rPr>
              <a:t> | CEOS | Committee on Earth Observation Satellites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60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59F9-5CEA-FE07-AD9A-8B4BC09B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B3FBD-4C29-92EF-480D-01ED5C2D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77" y="5037434"/>
            <a:ext cx="2226023" cy="1252138"/>
          </a:xfrm>
          <a:prstGeom prst="rect">
            <a:avLst/>
          </a:prstGeom>
          <a:ln w="38100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8A15D1-065A-22F3-7E69-8B814191BE4B}"/>
              </a:ext>
            </a:extLst>
          </p:cNvPr>
          <p:cNvGrpSpPr/>
          <p:nvPr/>
        </p:nvGrpSpPr>
        <p:grpSpPr>
          <a:xfrm>
            <a:off x="257884" y="5124906"/>
            <a:ext cx="3731260" cy="1152639"/>
            <a:chOff x="358527" y="4478944"/>
            <a:chExt cx="5997546" cy="25443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E0A700-6720-0A21-212A-0B18E50DF976}"/>
                </a:ext>
              </a:extLst>
            </p:cNvPr>
            <p:cNvGrpSpPr/>
            <p:nvPr/>
          </p:nvGrpSpPr>
          <p:grpSpPr>
            <a:xfrm>
              <a:off x="358527" y="4478944"/>
              <a:ext cx="3821837" cy="2544306"/>
              <a:chOff x="358527" y="4478944"/>
              <a:chExt cx="3821837" cy="2544306"/>
            </a:xfrm>
          </p:grpSpPr>
          <p:pic>
            <p:nvPicPr>
              <p:cNvPr id="14" name="Picture 13" descr="A logo with a camera and rainbow&#10;&#10;AI-generated content may be incorrect.">
                <a:extLst>
                  <a:ext uri="{FF2B5EF4-FFF2-40B4-BE49-F238E27FC236}">
                    <a16:creationId xmlns:a16="http://schemas.microsoft.com/office/drawing/2014/main" id="{08D6EF23-27BB-313E-2727-C45ACBA6C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527" y="5130529"/>
                <a:ext cx="1800000" cy="1237500"/>
              </a:xfrm>
              <a:prstGeom prst="rect">
                <a:avLst/>
              </a:prstGeom>
            </p:spPr>
          </p:pic>
          <p:pic>
            <p:nvPicPr>
              <p:cNvPr id="15" name="Picture 14" descr="A logo with a rainbow and stars&#10;&#10;AI-generated content may be incorrect.">
                <a:extLst>
                  <a:ext uri="{FF2B5EF4-FFF2-40B4-BE49-F238E27FC236}">
                    <a16:creationId xmlns:a16="http://schemas.microsoft.com/office/drawing/2014/main" id="{D261FFF7-827B-BBD9-57B3-A7B1F7CFD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0364" y="4478944"/>
                <a:ext cx="2520000" cy="254430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5D8BE50-C954-7F97-5474-A81A8B67BE40}"/>
                </a:ext>
              </a:extLst>
            </p:cNvPr>
            <p:cNvGrpSpPr/>
            <p:nvPr/>
          </p:nvGrpSpPr>
          <p:grpSpPr>
            <a:xfrm>
              <a:off x="3682200" y="4890294"/>
              <a:ext cx="2673873" cy="1501500"/>
              <a:chOff x="3682200" y="4890294"/>
              <a:chExt cx="2673873" cy="1501500"/>
            </a:xfrm>
          </p:grpSpPr>
          <p:pic>
            <p:nvPicPr>
              <p:cNvPr id="12" name="Picture 11" descr="A satellite in space with solar panels&#10;&#10;AI-generated content may be incorrect.">
                <a:extLst>
                  <a:ext uri="{FF2B5EF4-FFF2-40B4-BE49-F238E27FC236}">
                    <a16:creationId xmlns:a16="http://schemas.microsoft.com/office/drawing/2014/main" id="{8F4167DB-3D22-6C79-6BC3-BB83E14F2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2200" y="4890294"/>
                <a:ext cx="1800000" cy="1501500"/>
              </a:xfrm>
              <a:prstGeom prst="rect">
                <a:avLst/>
              </a:prstGeom>
            </p:spPr>
          </p:pic>
          <p:pic>
            <p:nvPicPr>
              <p:cNvPr id="13" name="Picture 12" descr="A blue circle with black background&#10;&#10;AI-generated content may be incorrect.">
                <a:extLst>
                  <a:ext uri="{FF2B5EF4-FFF2-40B4-BE49-F238E27FC236}">
                    <a16:creationId xmlns:a16="http://schemas.microsoft.com/office/drawing/2014/main" id="{245620A9-EE31-25D8-3C28-8767A4E1A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6073" y="5130529"/>
                <a:ext cx="1080000" cy="537300"/>
              </a:xfrm>
              <a:prstGeom prst="rect">
                <a:avLst/>
              </a:prstGeom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D3EEB6-6720-5C14-AFB9-2DEB21D89295}"/>
              </a:ext>
            </a:extLst>
          </p:cNvPr>
          <p:cNvSpPr txBox="1"/>
          <p:nvPr/>
        </p:nvSpPr>
        <p:spPr>
          <a:xfrm>
            <a:off x="290945" y="276813"/>
            <a:ext cx="6862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kern="0" dirty="0">
                <a:solidFill>
                  <a:schemeClr val="bg1"/>
                </a:solidFill>
                <a:latin typeface="Arial" panose="020B0604020202020204"/>
              </a:rPr>
              <a:t>Key Takeaways from FRM4Veg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1603C43-B1B5-31A5-E421-E90E633ED2F1}"/>
              </a:ext>
            </a:extLst>
          </p:cNvPr>
          <p:cNvSpPr txBox="1">
            <a:spLocks/>
          </p:cNvSpPr>
          <p:nvPr/>
        </p:nvSpPr>
        <p:spPr>
          <a:xfrm>
            <a:off x="290945" y="1104190"/>
            <a:ext cx="6706755" cy="2642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latin typeface="NotesEsa" panose="020005060300000200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CD9451-FAF7-8D1A-B004-CA718F757F15}"/>
              </a:ext>
            </a:extLst>
          </p:cNvPr>
          <p:cNvSpPr txBox="1"/>
          <p:nvPr/>
        </p:nvSpPr>
        <p:spPr>
          <a:xfrm>
            <a:off x="257884" y="1156774"/>
            <a:ext cx="11210216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FRM4Veg delivers an uncertainty-aware validation framework for vegetation products (CCC, fAPAR and SR)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S2 meets SR requirements (~75%), but S3 compliance remains inconclusive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Standardised FRM protocols are critical for future satellite validation</a:t>
            </a:r>
          </a:p>
          <a:p>
            <a:pPr marL="2286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Moving toward standardised, continuous FRM monitoring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GB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09230-E1A4-EC04-31BA-5B08BC5056B7}"/>
              </a:ext>
            </a:extLst>
          </p:cNvPr>
          <p:cNvSpPr txBox="1"/>
          <p:nvPr/>
        </p:nvSpPr>
        <p:spPr>
          <a:xfrm>
            <a:off x="8851900" y="5980713"/>
            <a:ext cx="5054600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https://frm4veg.org/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5180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68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CB952-2636-465A-9909-4217089E3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7CFD88-D88E-B410-61BF-4110F06A6BDE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3EC221-3964-EE54-0019-C8871022FFB4}"/>
              </a:ext>
            </a:extLst>
          </p:cNvPr>
          <p:cNvCxnSpPr>
            <a:cxnSpLocks/>
          </p:cNvCxnSpPr>
          <p:nvPr/>
        </p:nvCxnSpPr>
        <p:spPr>
          <a:xfrm>
            <a:off x="290946" y="6024302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952B653-DF1E-391E-F239-E464D18BA9C3}"/>
              </a:ext>
            </a:extLst>
          </p:cNvPr>
          <p:cNvSpPr txBox="1">
            <a:spLocks/>
          </p:cNvSpPr>
          <p:nvPr/>
        </p:nvSpPr>
        <p:spPr>
          <a:xfrm>
            <a:off x="-2056084" y="-357536"/>
            <a:ext cx="9064887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chemeClr val="bg1"/>
                </a:solidFill>
                <a:latin typeface="NotesEsa" panose="02000506030000020004"/>
                <a:cs typeface="Arial" panose="020B0604020202020204" pitchFamily="34" charset="0"/>
              </a:rPr>
              <a:t>FRM4Veg Project partners</a:t>
            </a:r>
          </a:p>
        </p:txBody>
      </p:sp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6305EC-B138-141B-881A-1CE2F5C65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11270"/>
          <a:stretch/>
        </p:blipFill>
        <p:spPr>
          <a:xfrm>
            <a:off x="5348410" y="3414368"/>
            <a:ext cx="1258971" cy="1025566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70654C88-D1ED-033D-EC3F-E67437E9F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2" t="31676" r="18666" b="31322"/>
          <a:stretch/>
        </p:blipFill>
        <p:spPr>
          <a:xfrm>
            <a:off x="1820970" y="1398319"/>
            <a:ext cx="3587674" cy="1363314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BDABE783-E3EB-78D9-9E1D-85BC52BD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6" y="5015144"/>
            <a:ext cx="2552694" cy="91092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2BAA4F8-7F61-C3DE-E98F-1F845E4DE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92" y="3493118"/>
            <a:ext cx="1951973" cy="1058403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40DEBED-7EBD-27FB-AC1B-9D6DDECB3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6" y="3664785"/>
            <a:ext cx="2459681" cy="524732"/>
          </a:xfrm>
          <a:prstGeom prst="rect">
            <a:avLst/>
          </a:prstGeom>
        </p:spPr>
      </p:pic>
      <p:pic>
        <p:nvPicPr>
          <p:cNvPr id="23" name="Picture 2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4890CAD-C389-2E3A-5500-699A7B265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60" y="5119510"/>
            <a:ext cx="2358091" cy="7021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E6B104B-AA02-8601-2133-F71BB9586989}"/>
              </a:ext>
            </a:extLst>
          </p:cNvPr>
          <p:cNvSpPr txBox="1"/>
          <p:nvPr/>
        </p:nvSpPr>
        <p:spPr>
          <a:xfrm>
            <a:off x="609756" y="4500351"/>
            <a:ext cx="304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 partnership with: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FB25BA-DB32-EC2F-42D9-3329590E9A7E}"/>
              </a:ext>
            </a:extLst>
          </p:cNvPr>
          <p:cNvSpPr txBox="1"/>
          <p:nvPr/>
        </p:nvSpPr>
        <p:spPr>
          <a:xfrm>
            <a:off x="609756" y="2902287"/>
            <a:ext cx="304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Project partners: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64F183-12B7-EDDD-6CD7-EAD6C8039A5F}"/>
              </a:ext>
            </a:extLst>
          </p:cNvPr>
          <p:cNvSpPr txBox="1"/>
          <p:nvPr/>
        </p:nvSpPr>
        <p:spPr>
          <a:xfrm>
            <a:off x="609756" y="1110461"/>
            <a:ext cx="200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Funded by:</a:t>
            </a:r>
          </a:p>
        </p:txBody>
      </p:sp>
      <p:pic>
        <p:nvPicPr>
          <p:cNvPr id="27" name="Picture 2" descr="Rayference">
            <a:extLst>
              <a:ext uri="{FF2B5EF4-FFF2-40B4-BE49-F238E27FC236}">
                <a16:creationId xmlns:a16="http://schemas.microsoft.com/office/drawing/2014/main" id="{0F25B1D9-1B59-3CA8-3744-7760C33F6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27" y="3951887"/>
            <a:ext cx="2839276" cy="6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59DD95A0-B6FA-BE62-D640-3F1C0833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33" y="5147277"/>
            <a:ext cx="2450384" cy="72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4EC589-39F4-FD45-019C-558CBB490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11"/>
          <a:stretch>
            <a:fillRect/>
          </a:stretch>
        </p:blipFill>
        <p:spPr bwMode="auto">
          <a:xfrm>
            <a:off x="9329527" y="1096185"/>
            <a:ext cx="2961861" cy="117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877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EF82E-1AD1-175A-9E39-DE9E969B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BC2AE1-EFD7-F744-7302-0BB3732A9A28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8E3645-8932-BE82-B513-305E012A7465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37063-BFFD-1F2A-4D2A-F392037006CD}"/>
              </a:ext>
            </a:extLst>
          </p:cNvPr>
          <p:cNvSpPr txBox="1">
            <a:spLocks/>
          </p:cNvSpPr>
          <p:nvPr/>
        </p:nvSpPr>
        <p:spPr>
          <a:xfrm>
            <a:off x="388613" y="1122073"/>
            <a:ext cx="7466899" cy="4525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NotesEsa" panose="02000506030000020004"/>
              </a:rPr>
              <a:t>Support the validation of key European satellites and vegetation biophysical variables: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surface reflectance</a:t>
            </a:r>
            <a:r>
              <a:rPr lang="en-GB" dirty="0">
                <a:solidFill>
                  <a:schemeClr val="accent1"/>
                </a:solidFill>
                <a:latin typeface="NotesEsa" panose="02000506030000020004"/>
              </a:rPr>
              <a:t> </a:t>
            </a:r>
            <a:r>
              <a:rPr lang="en-GB" dirty="0">
                <a:latin typeface="NotesEsa" panose="02000506030000020004"/>
              </a:rPr>
              <a:t>(SR),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fraction of absorbed PAR </a:t>
            </a:r>
            <a:r>
              <a:rPr lang="en-GB" dirty="0">
                <a:latin typeface="NotesEsa" panose="02000506030000020004"/>
              </a:rPr>
              <a:t>(fAPAR) and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canopy chlorophyll content </a:t>
            </a:r>
            <a:r>
              <a:rPr lang="en-GB" dirty="0">
                <a:latin typeface="NotesEsa" panose="02000506030000020004"/>
              </a:rPr>
              <a:t>(CCC)</a:t>
            </a:r>
          </a:p>
          <a:p>
            <a:pPr algn="l"/>
            <a:endParaRPr lang="en-GB" sz="800" dirty="0">
              <a:latin typeface="NotesEsa" panose="02000506030000020004"/>
            </a:endParaRPr>
          </a:p>
          <a:p>
            <a:pPr algn="l"/>
            <a:r>
              <a:rPr lang="en-GB" dirty="0">
                <a:latin typeface="NotesEsa" panose="02000506030000020004"/>
              </a:rPr>
              <a:t>FRMs have the following qualities: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NotesEsa" panose="02000506030000020004"/>
              </a:rPr>
              <a:t>Documented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SI traceability </a:t>
            </a:r>
            <a:r>
              <a:rPr lang="en-GB" dirty="0">
                <a:latin typeface="NotesEsa" panose="02000506030000020004"/>
              </a:rPr>
              <a:t>(or conform to appropriate international community standards)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NotesEsa" panose="02000506030000020004"/>
              </a:rPr>
              <a:t>Independent from the satellite geophysical retrieval process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NotesEsa" panose="02000506030000020004"/>
              </a:rPr>
              <a:t>Accompanied by an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uncertainty budget</a:t>
            </a:r>
            <a:r>
              <a:rPr lang="en-GB" dirty="0">
                <a:latin typeface="NotesEsa" panose="02000506030000020004"/>
              </a:rPr>
              <a:t> for all instruments and derived measurements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NotesEsa" panose="02000506030000020004"/>
              </a:rPr>
              <a:t>Adhere to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community-agreed</a:t>
            </a:r>
            <a:r>
              <a:rPr lang="en-GB" dirty="0">
                <a:latin typeface="NotesEsa" panose="02000506030000020004"/>
              </a:rPr>
              <a:t>, published and openly-available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measurement protocols/ procedures</a:t>
            </a:r>
            <a:r>
              <a:rPr lang="en-GB" dirty="0">
                <a:latin typeface="NotesEsa" panose="02000506030000020004"/>
              </a:rPr>
              <a:t> and management practices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NotesEsa" panose="02000506030000020004"/>
              </a:rPr>
              <a:t>Accessible to other researchers allowing </a:t>
            </a:r>
            <a:r>
              <a:rPr lang="en-GB" b="1" dirty="0">
                <a:solidFill>
                  <a:schemeClr val="accent1"/>
                </a:solidFill>
                <a:latin typeface="NotesEsa" panose="02000506030000020004"/>
              </a:rPr>
              <a:t>independent verification </a:t>
            </a:r>
            <a:r>
              <a:rPr lang="en-GB" dirty="0">
                <a:latin typeface="NotesEsa" panose="02000506030000020004"/>
              </a:rPr>
              <a:t>of processing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>
                <a:latin typeface="NotesEsa" panose="02000506030000020004"/>
              </a:rPr>
              <a:t>Concept of a CEOS FRM (2024)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EEA7E-EE7E-A8C6-EA8E-7382328359D4}"/>
              </a:ext>
            </a:extLst>
          </p:cNvPr>
          <p:cNvSpPr txBox="1"/>
          <p:nvPr/>
        </p:nvSpPr>
        <p:spPr>
          <a:xfrm>
            <a:off x="290946" y="20340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NotesEsa" panose="02000506030000020004"/>
                <a:cs typeface="Arial" panose="020B0604020202020204" pitchFamily="34" charset="0"/>
              </a:rPr>
              <a:t>FRM4Veg Objective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FC33EB-F84E-1EBD-A1AA-98FADF1D80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11"/>
          <a:stretch>
            <a:fillRect/>
          </a:stretch>
        </p:blipFill>
        <p:spPr bwMode="auto">
          <a:xfrm>
            <a:off x="10311328" y="5647737"/>
            <a:ext cx="181886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M4SOC">
            <a:extLst>
              <a:ext uri="{FF2B5EF4-FFF2-40B4-BE49-F238E27FC236}">
                <a16:creationId xmlns:a16="http://schemas.microsoft.com/office/drawing/2014/main" id="{6CD9A889-6A9B-C285-CB5E-B3FBFB064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4"/>
          <a:stretch>
            <a:fillRect/>
          </a:stretch>
        </p:blipFill>
        <p:spPr bwMode="auto">
          <a:xfrm>
            <a:off x="8177135" y="5647737"/>
            <a:ext cx="195654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m4ghg logo">
            <a:extLst>
              <a:ext uri="{FF2B5EF4-FFF2-40B4-BE49-F238E27FC236}">
                <a16:creationId xmlns:a16="http://schemas.microsoft.com/office/drawing/2014/main" id="{47487C0A-D6AB-4AB0-CA78-702A0A393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09" y="564773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M4ALT LOGO 600x164">
            <a:extLst>
              <a:ext uri="{FF2B5EF4-FFF2-40B4-BE49-F238E27FC236}">
                <a16:creationId xmlns:a16="http://schemas.microsoft.com/office/drawing/2014/main" id="{D2F25867-512C-7D2A-2FF7-508F4CBB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10" y="5647737"/>
            <a:ext cx="2634146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ey visual ">
            <a:extLst>
              <a:ext uri="{FF2B5EF4-FFF2-40B4-BE49-F238E27FC236}">
                <a16:creationId xmlns:a16="http://schemas.microsoft.com/office/drawing/2014/main" id="{67740A97-2E65-760C-C1D2-531DF6C12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7" y="5647737"/>
            <a:ext cx="12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093845-4471-27BA-CAD9-F72A9DFA1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0562" y="5647737"/>
            <a:ext cx="2378920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1C622-4332-6D33-5F62-FBEB22C10B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512" y="2077481"/>
            <a:ext cx="4243465" cy="33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32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1B042-0D10-C6B0-7FF0-5D11A651B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Google Shape;123;p7">
            <a:extLst>
              <a:ext uri="{FF2B5EF4-FFF2-40B4-BE49-F238E27FC236}">
                <a16:creationId xmlns:a16="http://schemas.microsoft.com/office/drawing/2014/main" id="{4DF7EC8B-2C73-6854-191A-3924307482C2}"/>
              </a:ext>
            </a:extLst>
          </p:cNvPr>
          <p:cNvSpPr txBox="1"/>
          <p:nvPr/>
        </p:nvSpPr>
        <p:spPr>
          <a:xfrm>
            <a:off x="1249680" y="1554480"/>
            <a:ext cx="98247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28;p7">
            <a:extLst>
              <a:ext uri="{FF2B5EF4-FFF2-40B4-BE49-F238E27FC236}">
                <a16:creationId xmlns:a16="http://schemas.microsoft.com/office/drawing/2014/main" id="{602DB535-0A54-5F0A-6CF7-236DE3A03508}"/>
              </a:ext>
            </a:extLst>
          </p:cNvPr>
          <p:cNvSpPr txBox="1"/>
          <p:nvPr/>
        </p:nvSpPr>
        <p:spPr>
          <a:xfrm>
            <a:off x="3123944" y="1090808"/>
            <a:ext cx="90133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E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FRM4Veg </a:t>
            </a: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aims at developing protocols for measuring fiducial references of </a:t>
            </a:r>
            <a:r>
              <a:rPr lang="es-ES"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s-ES"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FAPAR</a:t>
            </a: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s-ES"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CCC</a:t>
            </a: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(includes LAI) for the validation of Copernicus optical missions (Sentinel-2, PROBA-V, Sentinel-3).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29;p7">
            <a:extLst>
              <a:ext uri="{FF2B5EF4-FFF2-40B4-BE49-F238E27FC236}">
                <a16:creationId xmlns:a16="http://schemas.microsoft.com/office/drawing/2014/main" id="{999D1788-2DFB-4D48-98C9-40ED1240D6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276" y="2316322"/>
            <a:ext cx="4481468" cy="3557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30;p7">
            <a:extLst>
              <a:ext uri="{FF2B5EF4-FFF2-40B4-BE49-F238E27FC236}">
                <a16:creationId xmlns:a16="http://schemas.microsoft.com/office/drawing/2014/main" id="{AAA6C41C-BCD6-E92C-A249-FFF4896476A3}"/>
              </a:ext>
            </a:extLst>
          </p:cNvPr>
          <p:cNvGrpSpPr/>
          <p:nvPr/>
        </p:nvGrpSpPr>
        <p:grpSpPr>
          <a:xfrm>
            <a:off x="88023" y="3538750"/>
            <a:ext cx="4569096" cy="2545457"/>
            <a:chOff x="-537041" y="2960882"/>
            <a:chExt cx="6390196" cy="3227803"/>
          </a:xfrm>
        </p:grpSpPr>
        <p:sp>
          <p:nvSpPr>
            <p:cNvPr id="9" name="Google Shape;131;p7">
              <a:extLst>
                <a:ext uri="{FF2B5EF4-FFF2-40B4-BE49-F238E27FC236}">
                  <a16:creationId xmlns:a16="http://schemas.microsoft.com/office/drawing/2014/main" id="{53F402DE-206B-D7E8-68E4-91F591F8EA7D}"/>
                </a:ext>
              </a:extLst>
            </p:cNvPr>
            <p:cNvSpPr/>
            <p:nvPr/>
          </p:nvSpPr>
          <p:spPr>
            <a:xfrm>
              <a:off x="1492615" y="2960882"/>
              <a:ext cx="4360540" cy="3227803"/>
            </a:xfrm>
            <a:prstGeom prst="ellipse">
              <a:avLst/>
            </a:prstGeom>
            <a:noFill/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32;p7">
              <a:extLst>
                <a:ext uri="{FF2B5EF4-FFF2-40B4-BE49-F238E27FC236}">
                  <a16:creationId xmlns:a16="http://schemas.microsoft.com/office/drawing/2014/main" id="{CB165F6D-9BD8-1DEF-1211-EFE536C9E656}"/>
                </a:ext>
              </a:extLst>
            </p:cNvPr>
            <p:cNvSpPr txBox="1"/>
            <p:nvPr/>
          </p:nvSpPr>
          <p:spPr>
            <a:xfrm>
              <a:off x="-537041" y="5825849"/>
              <a:ext cx="307487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ES" sz="1800" b="1" i="0" u="none" strike="noStrike" cap="none">
                  <a:solidFill>
                    <a:srgbClr val="1F3864"/>
                  </a:solidFill>
                  <a:latin typeface="Calibri"/>
                  <a:ea typeface="Calibri"/>
                  <a:cs typeface="Calibri"/>
                  <a:sym typeface="Calibri"/>
                </a:rPr>
                <a:t>Fiducial References</a:t>
              </a:r>
              <a:endParaRPr sz="1800" b="1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" name="Google Shape;133;p7">
            <a:extLst>
              <a:ext uri="{FF2B5EF4-FFF2-40B4-BE49-F238E27FC236}">
                <a16:creationId xmlns:a16="http://schemas.microsoft.com/office/drawing/2014/main" id="{FFD85F1A-C272-EF6B-7BAA-EC69D959B0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378" b="8846"/>
          <a:stretch/>
        </p:blipFill>
        <p:spPr>
          <a:xfrm>
            <a:off x="88023" y="1131772"/>
            <a:ext cx="2762754" cy="86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4;p7">
            <a:extLst>
              <a:ext uri="{FF2B5EF4-FFF2-40B4-BE49-F238E27FC236}">
                <a16:creationId xmlns:a16="http://schemas.microsoft.com/office/drawing/2014/main" id="{2731822C-077C-2B1A-50D5-254A086970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711" t="44074" r="79165" b="32220"/>
          <a:stretch/>
        </p:blipFill>
        <p:spPr>
          <a:xfrm>
            <a:off x="8802047" y="2967722"/>
            <a:ext cx="1594584" cy="10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5;p7">
            <a:extLst>
              <a:ext uri="{FF2B5EF4-FFF2-40B4-BE49-F238E27FC236}">
                <a16:creationId xmlns:a16="http://schemas.microsoft.com/office/drawing/2014/main" id="{D6E68187-4685-1699-8E56-3E8478912E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9944" y="2870465"/>
            <a:ext cx="1570919" cy="11940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36;p7">
            <a:extLst>
              <a:ext uri="{FF2B5EF4-FFF2-40B4-BE49-F238E27FC236}">
                <a16:creationId xmlns:a16="http://schemas.microsoft.com/office/drawing/2014/main" id="{5784D6A0-F093-3870-9C6C-5ECDF0C3BD3A}"/>
              </a:ext>
            </a:extLst>
          </p:cNvPr>
          <p:cNvSpPr txBox="1"/>
          <p:nvPr/>
        </p:nvSpPr>
        <p:spPr>
          <a:xfrm>
            <a:off x="8696249" y="4022097"/>
            <a:ext cx="193003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Hemispherical Photo (DHP)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7;p7">
            <a:extLst>
              <a:ext uri="{FF2B5EF4-FFF2-40B4-BE49-F238E27FC236}">
                <a16:creationId xmlns:a16="http://schemas.microsoft.com/office/drawing/2014/main" id="{88083753-FC1B-DC8F-0D05-848F959ECBEA}"/>
              </a:ext>
            </a:extLst>
          </p:cNvPr>
          <p:cNvSpPr txBox="1"/>
          <p:nvPr/>
        </p:nvSpPr>
        <p:spPr>
          <a:xfrm>
            <a:off x="6661808" y="4033096"/>
            <a:ext cx="15709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Ceptometers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AccuPAR LP-80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38;p7">
            <a:extLst>
              <a:ext uri="{FF2B5EF4-FFF2-40B4-BE49-F238E27FC236}">
                <a16:creationId xmlns:a16="http://schemas.microsoft.com/office/drawing/2014/main" id="{C56B51D2-B634-4C8F-E2CB-CA9584EA41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58163" y="4756321"/>
            <a:ext cx="1647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9;p7">
            <a:extLst>
              <a:ext uri="{FF2B5EF4-FFF2-40B4-BE49-F238E27FC236}">
                <a16:creationId xmlns:a16="http://schemas.microsoft.com/office/drawing/2014/main" id="{CDFABEF6-CF37-6472-EE5A-E3AAD4F506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4418" y="2633089"/>
            <a:ext cx="1570920" cy="175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40;p7">
            <a:extLst>
              <a:ext uri="{FF2B5EF4-FFF2-40B4-BE49-F238E27FC236}">
                <a16:creationId xmlns:a16="http://schemas.microsoft.com/office/drawing/2014/main" id="{D11C5B1D-7C7C-B3D7-B02B-86B7D7B8DBA0}"/>
              </a:ext>
            </a:extLst>
          </p:cNvPr>
          <p:cNvSpPr txBox="1"/>
          <p:nvPr/>
        </p:nvSpPr>
        <p:spPr>
          <a:xfrm>
            <a:off x="11010405" y="4189895"/>
            <a:ext cx="9466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LAI-2200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1;p7">
            <a:extLst>
              <a:ext uri="{FF2B5EF4-FFF2-40B4-BE49-F238E27FC236}">
                <a16:creationId xmlns:a16="http://schemas.microsoft.com/office/drawing/2014/main" id="{329AB573-2713-043D-CCBB-DC047097F2CC}"/>
              </a:ext>
            </a:extLst>
          </p:cNvPr>
          <p:cNvSpPr txBox="1"/>
          <p:nvPr/>
        </p:nvSpPr>
        <p:spPr>
          <a:xfrm>
            <a:off x="9796578" y="5700067"/>
            <a:ext cx="17100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Chlorophyllmeter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SPAD-502 for LCC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42;p7">
            <a:extLst>
              <a:ext uri="{FF2B5EF4-FFF2-40B4-BE49-F238E27FC236}">
                <a16:creationId xmlns:a16="http://schemas.microsoft.com/office/drawing/2014/main" id="{1B6ACE81-FC02-E593-FD53-9ED8962D046A}"/>
              </a:ext>
            </a:extLst>
          </p:cNvPr>
          <p:cNvSpPr txBox="1"/>
          <p:nvPr/>
        </p:nvSpPr>
        <p:spPr>
          <a:xfrm>
            <a:off x="4768441" y="2188760"/>
            <a:ext cx="7420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 of Absorbed PAR</a:t>
            </a:r>
            <a:r>
              <a:rPr lang="es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(FAPAR) can be estimated either from PAR sensors (4-fluxes), Ceptometers (2-fluxes) (FIPAR), Gap Fraction (SZA) (FIPAR).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143;p7">
            <a:extLst>
              <a:ext uri="{FF2B5EF4-FFF2-40B4-BE49-F238E27FC236}">
                <a16:creationId xmlns:a16="http://schemas.microsoft.com/office/drawing/2014/main" id="{6396BD26-DC50-FFB5-A292-265A399DD04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41626" y="2889991"/>
            <a:ext cx="1433789" cy="13501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44;p7">
            <a:extLst>
              <a:ext uri="{FF2B5EF4-FFF2-40B4-BE49-F238E27FC236}">
                <a16:creationId xmlns:a16="http://schemas.microsoft.com/office/drawing/2014/main" id="{CE4CBC9E-89F3-12D0-4D09-0E6471FC9450}"/>
              </a:ext>
            </a:extLst>
          </p:cNvPr>
          <p:cNvSpPr txBox="1"/>
          <p:nvPr/>
        </p:nvSpPr>
        <p:spPr>
          <a:xfrm>
            <a:off x="4972039" y="4055345"/>
            <a:ext cx="15709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sensors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6996C77F-E5D1-0576-1D09-66BDAD0399F7}"/>
              </a:ext>
            </a:extLst>
          </p:cNvPr>
          <p:cNvSpPr txBox="1"/>
          <p:nvPr/>
        </p:nvSpPr>
        <p:spPr>
          <a:xfrm>
            <a:off x="5041242" y="4876383"/>
            <a:ext cx="46071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s-E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Canopy Chlorophyll Content (CCC) </a:t>
            </a:r>
            <a:r>
              <a:rPr lang="es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estimated 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 Chlorophyll Content (LCC) x Leaf Area Index (LAI)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LAI estimated from Gap Fraction (DHP, LAI-2200)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27;p7">
            <a:extLst>
              <a:ext uri="{FF2B5EF4-FFF2-40B4-BE49-F238E27FC236}">
                <a16:creationId xmlns:a16="http://schemas.microsoft.com/office/drawing/2014/main" id="{6F4DED1C-6865-FC4D-39E6-EE2A525096F1}"/>
              </a:ext>
            </a:extLst>
          </p:cNvPr>
          <p:cNvSpPr txBox="1"/>
          <p:nvPr/>
        </p:nvSpPr>
        <p:spPr>
          <a:xfrm>
            <a:off x="201463" y="187846"/>
            <a:ext cx="64884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latin typeface="NotesEsa" panose="02000506030000020004"/>
                <a:cs typeface="Arial" panose="020B0604020202020204" pitchFamily="34" charset="0"/>
              </a:rPr>
              <a:t>FRM4Veg Objective</a:t>
            </a:r>
          </a:p>
        </p:txBody>
      </p:sp>
    </p:spTree>
    <p:extLst>
      <p:ext uri="{BB962C8B-B14F-4D97-AF65-F5344CB8AC3E}">
        <p14:creationId xmlns:p14="http://schemas.microsoft.com/office/powerpoint/2010/main" val="98739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1AF2-787F-BC56-8E5A-E62655361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Google Shape;151;p8">
            <a:extLst>
              <a:ext uri="{FF2B5EF4-FFF2-40B4-BE49-F238E27FC236}">
                <a16:creationId xmlns:a16="http://schemas.microsoft.com/office/drawing/2014/main" id="{3FD0F186-5563-8E56-EE72-520C14DB6AAA}"/>
              </a:ext>
            </a:extLst>
          </p:cNvPr>
          <p:cNvSpPr txBox="1"/>
          <p:nvPr/>
        </p:nvSpPr>
        <p:spPr>
          <a:xfrm>
            <a:off x="1249680" y="1554480"/>
            <a:ext cx="98247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56;p8">
            <a:extLst>
              <a:ext uri="{FF2B5EF4-FFF2-40B4-BE49-F238E27FC236}">
                <a16:creationId xmlns:a16="http://schemas.microsoft.com/office/drawing/2014/main" id="{8F929A8D-7A90-81DB-A19C-2C7C9062455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378" b="8846"/>
          <a:stretch/>
        </p:blipFill>
        <p:spPr>
          <a:xfrm>
            <a:off x="98743" y="1088571"/>
            <a:ext cx="1891422" cy="78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7;p8">
            <a:extLst>
              <a:ext uri="{FF2B5EF4-FFF2-40B4-BE49-F238E27FC236}">
                <a16:creationId xmlns:a16="http://schemas.microsoft.com/office/drawing/2014/main" id="{3FBBA522-3BC2-DB13-6E18-00F949B308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879" y="1684405"/>
            <a:ext cx="7406977" cy="40850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p8">
            <a:extLst>
              <a:ext uri="{FF2B5EF4-FFF2-40B4-BE49-F238E27FC236}">
                <a16:creationId xmlns:a16="http://schemas.microsoft.com/office/drawing/2014/main" id="{90E3B77F-84BE-8D61-8CF9-9DFFF2F0D672}"/>
              </a:ext>
            </a:extLst>
          </p:cNvPr>
          <p:cNvSpPr txBox="1"/>
          <p:nvPr/>
        </p:nvSpPr>
        <p:spPr>
          <a:xfrm>
            <a:off x="1269335" y="2645148"/>
            <a:ext cx="623751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Origo et al., 2017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9;p8">
            <a:extLst>
              <a:ext uri="{FF2B5EF4-FFF2-40B4-BE49-F238E27FC236}">
                <a16:creationId xmlns:a16="http://schemas.microsoft.com/office/drawing/2014/main" id="{060372CD-D014-51F3-09E2-5B83FA454AD9}"/>
              </a:ext>
            </a:extLst>
          </p:cNvPr>
          <p:cNvSpPr txBox="1"/>
          <p:nvPr/>
        </p:nvSpPr>
        <p:spPr>
          <a:xfrm>
            <a:off x="24716" y="5869170"/>
            <a:ext cx="171266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Crops/Grass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60;p8">
            <a:extLst>
              <a:ext uri="{FF2B5EF4-FFF2-40B4-BE49-F238E27FC236}">
                <a16:creationId xmlns:a16="http://schemas.microsoft.com/office/drawing/2014/main" id="{B09A0218-08F0-22E9-BD9E-8416A24E3E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92" y="3895680"/>
            <a:ext cx="1712666" cy="170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1;p8">
            <a:extLst>
              <a:ext uri="{FF2B5EF4-FFF2-40B4-BE49-F238E27FC236}">
                <a16:creationId xmlns:a16="http://schemas.microsoft.com/office/drawing/2014/main" id="{970D3859-57B1-AD0F-EF79-6939839772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37382" y="5869170"/>
            <a:ext cx="4832785" cy="4209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62;p8">
            <a:extLst>
              <a:ext uri="{FF2B5EF4-FFF2-40B4-BE49-F238E27FC236}">
                <a16:creationId xmlns:a16="http://schemas.microsoft.com/office/drawing/2014/main" id="{E22D9DEF-6355-AABC-3860-503994471151}"/>
              </a:ext>
            </a:extLst>
          </p:cNvPr>
          <p:cNvGrpSpPr/>
          <p:nvPr/>
        </p:nvGrpSpPr>
        <p:grpSpPr>
          <a:xfrm>
            <a:off x="7869223" y="1700453"/>
            <a:ext cx="6212870" cy="4543693"/>
            <a:chOff x="7634731" y="1716450"/>
            <a:chExt cx="6212870" cy="4543693"/>
          </a:xfrm>
        </p:grpSpPr>
        <p:pic>
          <p:nvPicPr>
            <p:cNvPr id="13" name="Google Shape;163;p8">
              <a:extLst>
                <a:ext uri="{FF2B5EF4-FFF2-40B4-BE49-F238E27FC236}">
                  <a16:creationId xmlns:a16="http://schemas.microsoft.com/office/drawing/2014/main" id="{CF8A8DDA-B860-5504-73FF-0718AD93F93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5530" t="40411" r="82691" b="26265"/>
            <a:stretch/>
          </p:blipFill>
          <p:spPr>
            <a:xfrm>
              <a:off x="8901181" y="1758074"/>
              <a:ext cx="2779190" cy="31608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64;p8">
              <a:extLst>
                <a:ext uri="{FF2B5EF4-FFF2-40B4-BE49-F238E27FC236}">
                  <a16:creationId xmlns:a16="http://schemas.microsoft.com/office/drawing/2014/main" id="{585EBDAC-6860-8DB3-F424-2DB759932BA5}"/>
                </a:ext>
              </a:extLst>
            </p:cNvPr>
            <p:cNvSpPr/>
            <p:nvPr/>
          </p:nvSpPr>
          <p:spPr>
            <a:xfrm>
              <a:off x="7891850" y="5115243"/>
              <a:ext cx="5955751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-ES" sz="13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fAPAR</a:t>
              </a:r>
              <a:r>
                <a:rPr lang="es-ES" sz="1300" b="1" i="0" u="none" strike="noStrike" cap="none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canopy</a:t>
              </a:r>
              <a:r>
                <a:rPr lang="es-ES" sz="13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= fAPAR</a:t>
              </a:r>
              <a:r>
                <a:rPr lang="es-ES" sz="1300" b="1" i="0" u="none" strike="noStrike" cap="none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</a:t>
              </a:r>
              <a:r>
                <a:rPr lang="es-ES" sz="13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+(1- fAPAR</a:t>
              </a:r>
              <a:r>
                <a:rPr lang="es-ES" sz="1300" b="1" i="0" u="none" strike="noStrike" cap="none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</a:t>
              </a:r>
              <a:r>
                <a:rPr lang="es-ES" sz="13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fAPAR</a:t>
              </a:r>
              <a:r>
                <a:rPr lang="es-ES" sz="1300" b="1" i="0" u="none" strike="noStrike" cap="none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down</a:t>
              </a:r>
              <a:endParaRPr sz="1300" b="0" i="0" u="none" strike="noStrike" cap="none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65;p8">
              <a:extLst>
                <a:ext uri="{FF2B5EF4-FFF2-40B4-BE49-F238E27FC236}">
                  <a16:creationId xmlns:a16="http://schemas.microsoft.com/office/drawing/2014/main" id="{039731F3-7331-FBAC-C4C9-BC05243F15BE}"/>
                </a:ext>
              </a:extLst>
            </p:cNvPr>
            <p:cNvSpPr txBox="1"/>
            <p:nvPr/>
          </p:nvSpPr>
          <p:spPr>
            <a:xfrm>
              <a:off x="9046119" y="1716450"/>
              <a:ext cx="3040627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Forest Canopies</a:t>
              </a:r>
              <a:endPara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66;p8">
              <a:extLst>
                <a:ext uri="{FF2B5EF4-FFF2-40B4-BE49-F238E27FC236}">
                  <a16:creationId xmlns:a16="http://schemas.microsoft.com/office/drawing/2014/main" id="{F42BC311-9DCB-C6AF-71A6-5BD57FA7989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1850" y="5565000"/>
              <a:ext cx="4055003" cy="695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67;p8" descr="Z:\PROJECTS\FRM4VEG-2\Wytham_2021\All_DHP\ESU16\overstory\IMG_1579.JPG">
              <a:extLst>
                <a:ext uri="{FF2B5EF4-FFF2-40B4-BE49-F238E27FC236}">
                  <a16:creationId xmlns:a16="http://schemas.microsoft.com/office/drawing/2014/main" id="{AD33C479-0180-2452-2C78-804BA390B8A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20416" t="4999" r="19442" b="3749"/>
            <a:stretch/>
          </p:blipFill>
          <p:spPr>
            <a:xfrm>
              <a:off x="7634731" y="2050303"/>
              <a:ext cx="1358655" cy="1374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68;p8" descr="Z:\PROJECTS\FRM4VEG-2\Wytham_2021\All_DHP\ESU16\understory\IMG_1599.JPG">
              <a:extLst>
                <a:ext uri="{FF2B5EF4-FFF2-40B4-BE49-F238E27FC236}">
                  <a16:creationId xmlns:a16="http://schemas.microsoft.com/office/drawing/2014/main" id="{A2A8214F-5400-1D29-7D46-64D344A3314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19941" t="6248" r="19643" b="4910"/>
            <a:stretch/>
          </p:blipFill>
          <p:spPr>
            <a:xfrm>
              <a:off x="7654343" y="3522797"/>
              <a:ext cx="1358656" cy="13318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Google Shape;169;p8">
            <a:extLst>
              <a:ext uri="{FF2B5EF4-FFF2-40B4-BE49-F238E27FC236}">
                <a16:creationId xmlns:a16="http://schemas.microsoft.com/office/drawing/2014/main" id="{59C3D802-DF4E-349F-D559-1FBFE16DE669}"/>
              </a:ext>
            </a:extLst>
          </p:cNvPr>
          <p:cNvSpPr txBox="1"/>
          <p:nvPr/>
        </p:nvSpPr>
        <p:spPr>
          <a:xfrm>
            <a:off x="4139367" y="1077268"/>
            <a:ext cx="43289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Protocols and Procedures </a:t>
            </a:r>
            <a:endParaRPr sz="2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2D7A73-6321-A359-4AEB-A27EFFB67664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Vegetation parameters</a:t>
            </a: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 </a:t>
            </a:r>
            <a:endParaRPr lang="es-ES" sz="3200" b="0" i="0" u="none" strike="noStrike" cap="none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6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DE4BA-8288-2882-7F12-8D59EF57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oogle Shape;180;p9">
            <a:extLst>
              <a:ext uri="{FF2B5EF4-FFF2-40B4-BE49-F238E27FC236}">
                <a16:creationId xmlns:a16="http://schemas.microsoft.com/office/drawing/2014/main" id="{576F0391-51C9-3A3A-848F-E45C319C58D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378" b="8846"/>
          <a:stretch/>
        </p:blipFill>
        <p:spPr>
          <a:xfrm>
            <a:off x="42600" y="1060002"/>
            <a:ext cx="1468801" cy="6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1;p9">
            <a:extLst>
              <a:ext uri="{FF2B5EF4-FFF2-40B4-BE49-F238E27FC236}">
                <a16:creationId xmlns:a16="http://schemas.microsoft.com/office/drawing/2014/main" id="{163A7F8C-299A-8284-DCE8-F222DDDFF2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9520" y="1809314"/>
            <a:ext cx="6017267" cy="33684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2;p9">
            <a:extLst>
              <a:ext uri="{FF2B5EF4-FFF2-40B4-BE49-F238E27FC236}">
                <a16:creationId xmlns:a16="http://schemas.microsoft.com/office/drawing/2014/main" id="{177B577E-9EA8-BCC3-AF45-E7F4F87DA9C9}"/>
              </a:ext>
            </a:extLst>
          </p:cNvPr>
          <p:cNvSpPr txBox="1"/>
          <p:nvPr/>
        </p:nvSpPr>
        <p:spPr>
          <a:xfrm>
            <a:off x="774030" y="1588890"/>
            <a:ext cx="11318670" cy="526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183;p9">
            <a:extLst>
              <a:ext uri="{FF2B5EF4-FFF2-40B4-BE49-F238E27FC236}">
                <a16:creationId xmlns:a16="http://schemas.microsoft.com/office/drawing/2014/main" id="{0E27CDD4-9BD0-80D2-5F98-C5C9B0B382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683"/>
          <a:stretch/>
        </p:blipFill>
        <p:spPr>
          <a:xfrm>
            <a:off x="506824" y="1964844"/>
            <a:ext cx="5732696" cy="2364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4;p9">
            <a:extLst>
              <a:ext uri="{FF2B5EF4-FFF2-40B4-BE49-F238E27FC236}">
                <a16:creationId xmlns:a16="http://schemas.microsoft.com/office/drawing/2014/main" id="{82F7F1ED-5EA2-3CBB-8AC7-BB2DAC459C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1401" y="4974894"/>
            <a:ext cx="4284991" cy="71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5;p9">
            <a:extLst>
              <a:ext uri="{FF2B5EF4-FFF2-40B4-BE49-F238E27FC236}">
                <a16:creationId xmlns:a16="http://schemas.microsoft.com/office/drawing/2014/main" id="{A73A007E-D0D5-C435-182E-D62C85ADD1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2402" y="5797998"/>
            <a:ext cx="4486628" cy="53653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86;p9">
            <a:extLst>
              <a:ext uri="{FF2B5EF4-FFF2-40B4-BE49-F238E27FC236}">
                <a16:creationId xmlns:a16="http://schemas.microsoft.com/office/drawing/2014/main" id="{830494CF-91D3-B695-B63C-BFC74FE867CF}"/>
              </a:ext>
            </a:extLst>
          </p:cNvPr>
          <p:cNvSpPr txBox="1"/>
          <p:nvPr/>
        </p:nvSpPr>
        <p:spPr>
          <a:xfrm>
            <a:off x="4139367" y="1077268"/>
            <a:ext cx="43289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Protocols and Procedures </a:t>
            </a:r>
            <a:endParaRPr sz="2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187;p9">
            <a:extLst>
              <a:ext uri="{FF2B5EF4-FFF2-40B4-BE49-F238E27FC236}">
                <a16:creationId xmlns:a16="http://schemas.microsoft.com/office/drawing/2014/main" id="{74E6EBC1-AC2C-127D-A0C0-3F125E884DCB}"/>
              </a:ext>
            </a:extLst>
          </p:cNvPr>
          <p:cNvGrpSpPr/>
          <p:nvPr/>
        </p:nvGrpSpPr>
        <p:grpSpPr>
          <a:xfrm>
            <a:off x="6061748" y="5386566"/>
            <a:ext cx="5534507" cy="1173959"/>
            <a:chOff x="6061748" y="5386566"/>
            <a:chExt cx="5534507" cy="1173959"/>
          </a:xfrm>
        </p:grpSpPr>
        <p:pic>
          <p:nvPicPr>
            <p:cNvPr id="14" name="Google Shape;188;p9">
              <a:extLst>
                <a:ext uri="{FF2B5EF4-FFF2-40B4-BE49-F238E27FC236}">
                  <a16:creationId xmlns:a16="http://schemas.microsoft.com/office/drawing/2014/main" id="{14CFF3C4-0FEF-D0CC-610D-8E2583B700B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17517" y="5386566"/>
              <a:ext cx="4778738" cy="11739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89;p9">
              <a:extLst>
                <a:ext uri="{FF2B5EF4-FFF2-40B4-BE49-F238E27FC236}">
                  <a16:creationId xmlns:a16="http://schemas.microsoft.com/office/drawing/2014/main" id="{A9378BAA-D291-DBDB-FE8C-09F80106CFDE}"/>
                </a:ext>
              </a:extLst>
            </p:cNvPr>
            <p:cNvSpPr/>
            <p:nvPr/>
          </p:nvSpPr>
          <p:spPr>
            <a:xfrm>
              <a:off x="6061748" y="5911070"/>
              <a:ext cx="650722" cy="27029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48135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B105A22-5D9F-D4E3-CBA1-535B9EF6435D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Vegetation parameters</a:t>
            </a: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 </a:t>
            </a:r>
            <a:endParaRPr lang="es-ES" sz="3200" b="0" i="0" u="none" strike="noStrike" cap="none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02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EAF22-A03E-CA19-E127-055E41AD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Google Shape;222;p11">
            <a:extLst>
              <a:ext uri="{FF2B5EF4-FFF2-40B4-BE49-F238E27FC236}">
                <a16:creationId xmlns:a16="http://schemas.microsoft.com/office/drawing/2014/main" id="{E5AC652E-D6EB-509F-08F1-731C67384A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378" b="8846"/>
          <a:stretch/>
        </p:blipFill>
        <p:spPr>
          <a:xfrm>
            <a:off x="113301" y="1077268"/>
            <a:ext cx="1799031" cy="6519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3;p11">
            <a:extLst>
              <a:ext uri="{FF2B5EF4-FFF2-40B4-BE49-F238E27FC236}">
                <a16:creationId xmlns:a16="http://schemas.microsoft.com/office/drawing/2014/main" id="{2D2683E6-E4CA-7C1C-A59C-1DDB5F0D7117}"/>
              </a:ext>
            </a:extLst>
          </p:cNvPr>
          <p:cNvSpPr txBox="1"/>
          <p:nvPr/>
        </p:nvSpPr>
        <p:spPr>
          <a:xfrm>
            <a:off x="4278391" y="1032335"/>
            <a:ext cx="43289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FRM4Veg Campaigns</a:t>
            </a:r>
            <a:endParaRPr sz="2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24;p11">
            <a:extLst>
              <a:ext uri="{FF2B5EF4-FFF2-40B4-BE49-F238E27FC236}">
                <a16:creationId xmlns:a16="http://schemas.microsoft.com/office/drawing/2014/main" id="{6DE116B0-088D-2CC9-E12F-B67C407E73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60" y="2159195"/>
            <a:ext cx="4931230" cy="424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5;p11" descr="Z:\PROJECTS\FRM4VEG-2\Barrax 2021\LC\S2_BARRAX_NDVI_20210722_2.png">
            <a:extLst>
              <a:ext uri="{FF2B5EF4-FFF2-40B4-BE49-F238E27FC236}">
                <a16:creationId xmlns:a16="http://schemas.microsoft.com/office/drawing/2014/main" id="{23238352-D94F-FE6F-7365-5BA860C8A6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193" t="23367" r="9978" b="1691"/>
          <a:stretch/>
        </p:blipFill>
        <p:spPr>
          <a:xfrm>
            <a:off x="3034434" y="4190889"/>
            <a:ext cx="2499224" cy="220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6;p11" descr="Mapa&#10;&#10;Descripción generada automáticamente">
            <a:extLst>
              <a:ext uri="{FF2B5EF4-FFF2-40B4-BE49-F238E27FC236}">
                <a16:creationId xmlns:a16="http://schemas.microsoft.com/office/drawing/2014/main" id="{679992A5-DFF5-BAC8-3B3E-4F8DB80D50D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8930" t="7870"/>
          <a:stretch/>
        </p:blipFill>
        <p:spPr>
          <a:xfrm>
            <a:off x="2964132" y="1764052"/>
            <a:ext cx="2628519" cy="23921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8;p11">
            <a:extLst>
              <a:ext uri="{FF2B5EF4-FFF2-40B4-BE49-F238E27FC236}">
                <a16:creationId xmlns:a16="http://schemas.microsoft.com/office/drawing/2014/main" id="{1177A234-3E1E-5144-C075-798DB549B481}"/>
              </a:ext>
            </a:extLst>
          </p:cNvPr>
          <p:cNvSpPr txBox="1"/>
          <p:nvPr/>
        </p:nvSpPr>
        <p:spPr>
          <a:xfrm>
            <a:off x="5726013" y="1554480"/>
            <a:ext cx="6596743" cy="4409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s-E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Wytham Woods (UK), deciduous forest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333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s-E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July 2018 and July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333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s-E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Random sampling in the forest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s-E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Barrax (Spain), agriculture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952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s-E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June 2018 and July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52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</a:pPr>
            <a:r>
              <a:rPr lang="es-ES" sz="16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Stratified sampling per crop type: Alfalfa, Corn, Lettuce, Pepper, Onion</a:t>
            </a:r>
            <a:endParaRPr sz="160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229;p11" descr="Z:\PROJECTS\FRM4VEG-2\Barrax 2021\waypoints_fotos\0000123.jpg">
            <a:extLst>
              <a:ext uri="{FF2B5EF4-FFF2-40B4-BE49-F238E27FC236}">
                <a16:creationId xmlns:a16="http://schemas.microsoft.com/office/drawing/2014/main" id="{94360F18-B528-82F0-3658-898617B7D1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16087" y="5284559"/>
            <a:ext cx="1405274" cy="105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0;p11" descr="Un campo de pasto&#10;&#10;Descripción generada automáticamente">
            <a:extLst>
              <a:ext uri="{FF2B5EF4-FFF2-40B4-BE49-F238E27FC236}">
                <a16:creationId xmlns:a16="http://schemas.microsoft.com/office/drawing/2014/main" id="{55C7907F-924D-0C48-360D-65A73B98583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0991"/>
          <a:stretch/>
        </p:blipFill>
        <p:spPr>
          <a:xfrm>
            <a:off x="8908768" y="5240215"/>
            <a:ext cx="1405274" cy="109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1;p11" descr="Un campo verde&#10;&#10;Descripción generada automáticamente">
            <a:extLst>
              <a:ext uri="{FF2B5EF4-FFF2-40B4-BE49-F238E27FC236}">
                <a16:creationId xmlns:a16="http://schemas.microsoft.com/office/drawing/2014/main" id="{BC5E49AC-4333-380E-8936-D2074D740E5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0953" y="5218527"/>
            <a:ext cx="1484614" cy="1141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32;p11" descr="Un árbol con hojas verdes&#10;&#10;Descripción generada automáticamente">
            <a:extLst>
              <a:ext uri="{FF2B5EF4-FFF2-40B4-BE49-F238E27FC236}">
                <a16:creationId xmlns:a16="http://schemas.microsoft.com/office/drawing/2014/main" id="{E284071B-F563-A66F-378E-6D38633C449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3715" b="28707"/>
          <a:stretch/>
        </p:blipFill>
        <p:spPr>
          <a:xfrm>
            <a:off x="5736691" y="5258690"/>
            <a:ext cx="1370695" cy="110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33;p11">
            <a:extLst>
              <a:ext uri="{FF2B5EF4-FFF2-40B4-BE49-F238E27FC236}">
                <a16:creationId xmlns:a16="http://schemas.microsoft.com/office/drawing/2014/main" id="{04893CB8-7C3E-BD2A-CD3F-1FAC6807A2A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063" t="9646" b="21306"/>
          <a:stretch/>
        </p:blipFill>
        <p:spPr>
          <a:xfrm>
            <a:off x="5918009" y="2626522"/>
            <a:ext cx="6212749" cy="10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459107C-26C9-286F-E4AF-64A9D1B43A3A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 dirty="0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Vegetation parameters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 </a:t>
            </a:r>
            <a:endParaRPr lang="es-ES" sz="3200" b="0" i="0" u="none" strike="noStrike" cap="none" dirty="0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343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5;p12">
            <a:extLst>
              <a:ext uri="{FF2B5EF4-FFF2-40B4-BE49-F238E27FC236}">
                <a16:creationId xmlns:a16="http://schemas.microsoft.com/office/drawing/2014/main" id="{CF54AE44-B214-FF0F-1D9C-7F6F6FFE7535}"/>
              </a:ext>
            </a:extLst>
          </p:cNvPr>
          <p:cNvSpPr txBox="1"/>
          <p:nvPr/>
        </p:nvSpPr>
        <p:spPr>
          <a:xfrm>
            <a:off x="2428984" y="1027005"/>
            <a:ext cx="43289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FRM data (V2)</a:t>
            </a:r>
            <a:endParaRPr sz="2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46;p12">
            <a:extLst>
              <a:ext uri="{FF2B5EF4-FFF2-40B4-BE49-F238E27FC236}">
                <a16:creationId xmlns:a16="http://schemas.microsoft.com/office/drawing/2014/main" id="{0CEE73BD-0461-C5FC-3EAE-8015E2BBA70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67360" b="5201"/>
          <a:stretch/>
        </p:blipFill>
        <p:spPr>
          <a:xfrm>
            <a:off x="1912332" y="1530345"/>
            <a:ext cx="2339496" cy="39213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47;p12">
            <a:extLst>
              <a:ext uri="{FF2B5EF4-FFF2-40B4-BE49-F238E27FC236}">
                <a16:creationId xmlns:a16="http://schemas.microsoft.com/office/drawing/2014/main" id="{635FCCA4-E553-A0BC-043E-BDDB0FE747E1}"/>
              </a:ext>
            </a:extLst>
          </p:cNvPr>
          <p:cNvSpPr txBox="1"/>
          <p:nvPr/>
        </p:nvSpPr>
        <p:spPr>
          <a:xfrm>
            <a:off x="5591548" y="6116356"/>
            <a:ext cx="41944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Coverage factor k=2 (i.e, aprox. 95% confidence level)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8;p12">
            <a:extLst>
              <a:ext uri="{FF2B5EF4-FFF2-40B4-BE49-F238E27FC236}">
                <a16:creationId xmlns:a16="http://schemas.microsoft.com/office/drawing/2014/main" id="{5BEE0952-4D67-35B5-55CE-B36A13E5D19E}"/>
              </a:ext>
            </a:extLst>
          </p:cNvPr>
          <p:cNvSpPr txBox="1"/>
          <p:nvPr/>
        </p:nvSpPr>
        <p:spPr>
          <a:xfrm>
            <a:off x="10203548" y="2203061"/>
            <a:ext cx="188322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Median values around 5% for Wytham and 10% for Barrax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49;p12">
            <a:extLst>
              <a:ext uri="{FF2B5EF4-FFF2-40B4-BE49-F238E27FC236}">
                <a16:creationId xmlns:a16="http://schemas.microsoft.com/office/drawing/2014/main" id="{D7A4CBFE-21E3-D347-3666-1AE052E08791}"/>
              </a:ext>
            </a:extLst>
          </p:cNvPr>
          <p:cNvSpPr txBox="1"/>
          <p:nvPr/>
        </p:nvSpPr>
        <p:spPr>
          <a:xfrm>
            <a:off x="10203549" y="4308907"/>
            <a:ext cx="188322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Median values around 20% for Wytham and 25% for Barrax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50;p12">
            <a:extLst>
              <a:ext uri="{FF2B5EF4-FFF2-40B4-BE49-F238E27FC236}">
                <a16:creationId xmlns:a16="http://schemas.microsoft.com/office/drawing/2014/main" id="{E5AB55B9-9E4D-C92B-1E39-DABE8D44ED40}"/>
              </a:ext>
            </a:extLst>
          </p:cNvPr>
          <p:cNvSpPr txBox="1"/>
          <p:nvPr/>
        </p:nvSpPr>
        <p:spPr>
          <a:xfrm>
            <a:off x="5794541" y="972011"/>
            <a:ext cx="43289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FRM uncertainties</a:t>
            </a:r>
            <a:endParaRPr sz="2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52;p12">
            <a:extLst>
              <a:ext uri="{FF2B5EF4-FFF2-40B4-BE49-F238E27FC236}">
                <a16:creationId xmlns:a16="http://schemas.microsoft.com/office/drawing/2014/main" id="{67CBCB99-C0E3-3479-F4E7-B5364415585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3299" r="-1" b="5116"/>
          <a:stretch/>
        </p:blipFill>
        <p:spPr>
          <a:xfrm>
            <a:off x="5301574" y="1479578"/>
            <a:ext cx="4926212" cy="391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3;p12">
            <a:extLst>
              <a:ext uri="{FF2B5EF4-FFF2-40B4-BE49-F238E27FC236}">
                <a16:creationId xmlns:a16="http://schemas.microsoft.com/office/drawing/2014/main" id="{7CD18065-1A82-5550-1270-44A9FFC513BD}"/>
              </a:ext>
            </a:extLst>
          </p:cNvPr>
          <p:cNvSpPr/>
          <p:nvPr/>
        </p:nvSpPr>
        <p:spPr>
          <a:xfrm>
            <a:off x="9634525" y="4598851"/>
            <a:ext cx="437744" cy="1167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254;p12">
            <a:extLst>
              <a:ext uri="{FF2B5EF4-FFF2-40B4-BE49-F238E27FC236}">
                <a16:creationId xmlns:a16="http://schemas.microsoft.com/office/drawing/2014/main" id="{43BD7A67-F2CF-18BE-1199-16D139C2E2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87" t="93208" r="-1"/>
          <a:stretch/>
        </p:blipFill>
        <p:spPr>
          <a:xfrm>
            <a:off x="1962106" y="5825303"/>
            <a:ext cx="7725000" cy="2979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5;p12">
            <a:extLst>
              <a:ext uri="{FF2B5EF4-FFF2-40B4-BE49-F238E27FC236}">
                <a16:creationId xmlns:a16="http://schemas.microsoft.com/office/drawing/2014/main" id="{8B1C5A6C-29EA-34B1-947C-EE21B9F6BB30}"/>
              </a:ext>
            </a:extLst>
          </p:cNvPr>
          <p:cNvSpPr/>
          <p:nvPr/>
        </p:nvSpPr>
        <p:spPr>
          <a:xfrm>
            <a:off x="9617019" y="2727221"/>
            <a:ext cx="437744" cy="1167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C30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D965F1-E999-A323-2634-F1296471E84F}"/>
              </a:ext>
            </a:extLst>
          </p:cNvPr>
          <p:cNvSpPr txBox="1"/>
          <p:nvPr/>
        </p:nvSpPr>
        <p:spPr>
          <a:xfrm>
            <a:off x="2949575" y="3301484"/>
            <a:ext cx="617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ESA FRM4Veg</a:t>
            </a:r>
            <a:endParaRPr lang="es-ES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A792D-B161-236A-954B-CC8703D48DF2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 dirty="0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Vegetation parameters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 </a:t>
            </a:r>
            <a:endParaRPr lang="es-ES" sz="3200" b="0" i="0" u="none" strike="noStrike" cap="none" dirty="0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38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F3659-AA8F-8A98-D04D-3BD1F6791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F1E1E9-69E2-4941-48AF-882011C9D5CB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19D36D7-999D-4A89-DC69-13D26FA21715}"/>
              </a:ext>
            </a:extLst>
          </p:cNvPr>
          <p:cNvCxnSpPr>
            <a:cxnSpLocks/>
          </p:cNvCxnSpPr>
          <p:nvPr/>
        </p:nvCxnSpPr>
        <p:spPr>
          <a:xfrm>
            <a:off x="290946" y="6425738"/>
            <a:ext cx="11563003" cy="0"/>
          </a:xfrm>
          <a:prstGeom prst="line">
            <a:avLst/>
          </a:prstGeom>
          <a:ln>
            <a:solidFill>
              <a:srgbClr val="215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3CC79564-4F71-5B1C-48D0-00DC6CE3B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8686" r="50597" b="45512"/>
          <a:stretch/>
        </p:blipFill>
        <p:spPr bwMode="auto">
          <a:xfrm>
            <a:off x="3439797" y="1370759"/>
            <a:ext cx="1679374" cy="14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C6457-F808-9E64-C0BE-3707143E24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97"/>
          <a:stretch/>
        </p:blipFill>
        <p:spPr>
          <a:xfrm>
            <a:off x="3439797" y="3721515"/>
            <a:ext cx="1753741" cy="143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59D6D-D526-495E-F904-CBD9667DC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359" y="4052138"/>
            <a:ext cx="1172308" cy="11664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8ED839-6D60-94EC-2DAA-5F79FD5AA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359" y="1505873"/>
            <a:ext cx="1195754" cy="116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09210-8EB7-6861-0A33-CB7511AE3B9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51824" y="1549096"/>
            <a:ext cx="1080000" cy="10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ECD509-4702-2826-9E62-D35D98BCD5C7}"/>
              </a:ext>
            </a:extLst>
          </p:cNvPr>
          <p:cNvSpPr txBox="1"/>
          <p:nvPr/>
        </p:nvSpPr>
        <p:spPr>
          <a:xfrm>
            <a:off x="399279" y="1066424"/>
            <a:ext cx="10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NotesEsa" panose="02000506030000020004"/>
              </a:rPr>
              <a:t>FRM RM’s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6C8B5-5465-0D10-259B-84CF8493A3F3}"/>
              </a:ext>
            </a:extLst>
          </p:cNvPr>
          <p:cNvSpPr txBox="1"/>
          <p:nvPr/>
        </p:nvSpPr>
        <p:spPr>
          <a:xfrm>
            <a:off x="399279" y="3976498"/>
            <a:ext cx="785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NotesEsa" panose="02000506030000020004"/>
              </a:rPr>
              <a:t>S2 L1C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5D7E85-8748-192C-BBD7-C85A821FB747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51824" y="2753014"/>
            <a:ext cx="1080000" cy="10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77F753-7352-7EF7-9B18-7D5B0FC8A7AB}"/>
              </a:ext>
            </a:extLst>
          </p:cNvPr>
          <p:cNvPicPr>
            <a:picLocks/>
          </p:cNvPicPr>
          <p:nvPr/>
        </p:nvPicPr>
        <p:blipFill>
          <a:blip r:embed="rId9"/>
          <a:srcRect r="9981"/>
          <a:stretch/>
        </p:blipFill>
        <p:spPr>
          <a:xfrm>
            <a:off x="1876044" y="2753014"/>
            <a:ext cx="1080000" cy="1080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5CAEAA9-4D29-C0B0-B851-38B8AE97493D}"/>
              </a:ext>
            </a:extLst>
          </p:cNvPr>
          <p:cNvSpPr/>
          <p:nvPr/>
        </p:nvSpPr>
        <p:spPr>
          <a:xfrm>
            <a:off x="5558384" y="1909096"/>
            <a:ext cx="1268760" cy="360000"/>
          </a:xfrm>
          <a:prstGeom prst="roundRect">
            <a:avLst/>
          </a:prstGeom>
          <a:solidFill>
            <a:srgbClr val="DFF4F9"/>
          </a:solidFill>
          <a:ln w="28575">
            <a:solidFill>
              <a:srgbClr val="3281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NotesEsa" panose="02000506030000020004"/>
              </a:rPr>
              <a:t>Aggregation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1ACC59-0AF2-DA5B-4B2F-087F6CC424F1}"/>
              </a:ext>
            </a:extLst>
          </p:cNvPr>
          <p:cNvSpPr/>
          <p:nvPr/>
        </p:nvSpPr>
        <p:spPr>
          <a:xfrm>
            <a:off x="8030875" y="3110229"/>
            <a:ext cx="1172309" cy="504000"/>
          </a:xfrm>
          <a:prstGeom prst="roundRect">
            <a:avLst/>
          </a:prstGeom>
          <a:solidFill>
            <a:srgbClr val="DFF4F9"/>
          </a:solidFill>
          <a:ln w="28575">
            <a:solidFill>
              <a:srgbClr val="3281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NotesEsa" panose="02000506030000020004"/>
              </a:rPr>
              <a:t>Statistical analysis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D5B71B-B6DB-2CA1-234B-F66B0F5C7030}"/>
              </a:ext>
            </a:extLst>
          </p:cNvPr>
          <p:cNvSpPr/>
          <p:nvPr/>
        </p:nvSpPr>
        <p:spPr>
          <a:xfrm>
            <a:off x="1811814" y="1837096"/>
            <a:ext cx="1208460" cy="504000"/>
          </a:xfrm>
          <a:prstGeom prst="roundRect">
            <a:avLst/>
          </a:prstGeom>
          <a:solidFill>
            <a:srgbClr val="DFF4F9"/>
          </a:solidFill>
          <a:ln w="28575">
            <a:solidFill>
              <a:srgbClr val="3281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  <a:latin typeface="NotesEsa" panose="02000506030000020004"/>
              </a:rPr>
              <a:t>ODR Regression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8FD233-6BE4-AD40-6431-B4803AEC5C05}"/>
              </a:ext>
            </a:extLst>
          </p:cNvPr>
          <p:cNvSpPr/>
          <p:nvPr/>
        </p:nvSpPr>
        <p:spPr>
          <a:xfrm>
            <a:off x="1141968" y="4704763"/>
            <a:ext cx="874639" cy="386516"/>
          </a:xfrm>
          <a:prstGeom prst="roundRect">
            <a:avLst/>
          </a:prstGeom>
          <a:solidFill>
            <a:srgbClr val="DFF4F9"/>
          </a:solidFill>
          <a:ln w="28575">
            <a:solidFill>
              <a:srgbClr val="3281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>
                <a:solidFill>
                  <a:schemeClr val="tx1"/>
                </a:solidFill>
                <a:latin typeface="NotesEsa" panose="02000506030000020004"/>
              </a:rPr>
              <a:t>S2 RUT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3C055C-83A6-6361-FCA6-AC8EE0831971}"/>
              </a:ext>
            </a:extLst>
          </p:cNvPr>
          <p:cNvSpPr txBox="1"/>
          <p:nvPr/>
        </p:nvSpPr>
        <p:spPr>
          <a:xfrm>
            <a:off x="7266359" y="5312736"/>
            <a:ext cx="1288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NotesEsa" panose="02000506030000020004"/>
              </a:rPr>
              <a:t>S3 Product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3644B-B46F-0CD0-E523-C777EA105C0E}"/>
              </a:ext>
            </a:extLst>
          </p:cNvPr>
          <p:cNvSpPr txBox="1"/>
          <p:nvPr/>
        </p:nvSpPr>
        <p:spPr>
          <a:xfrm>
            <a:off x="9409193" y="1398619"/>
            <a:ext cx="260218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• Correlation coefficient (R)</a:t>
            </a:r>
          </a:p>
          <a:p>
            <a:r>
              <a:rPr lang="en-GB" sz="1600" dirty="0"/>
              <a:t>– indicates linear</a:t>
            </a:r>
          </a:p>
          <a:p>
            <a:r>
              <a:rPr lang="en-GB" sz="1600" dirty="0"/>
              <a:t>association</a:t>
            </a:r>
          </a:p>
          <a:p>
            <a:r>
              <a:rPr lang="en-GB" sz="1600" dirty="0"/>
              <a:t>• Root mean square</a:t>
            </a:r>
          </a:p>
          <a:p>
            <a:r>
              <a:rPr lang="en-GB" sz="1600" dirty="0"/>
              <a:t>difference (RMSD) –</a:t>
            </a:r>
          </a:p>
          <a:p>
            <a:r>
              <a:rPr lang="en-GB" sz="1600" dirty="0"/>
              <a:t>indicates overall accuracy</a:t>
            </a:r>
          </a:p>
          <a:p>
            <a:r>
              <a:rPr lang="en-GB" sz="1600" dirty="0"/>
              <a:t>• Mean error (B) – indicates</a:t>
            </a:r>
          </a:p>
          <a:p>
            <a:r>
              <a:rPr lang="en-GB" sz="1600" dirty="0"/>
              <a:t>bias</a:t>
            </a:r>
          </a:p>
          <a:p>
            <a:r>
              <a:rPr lang="en-GB" sz="1600" dirty="0"/>
              <a:t>• Standard deviation of</a:t>
            </a:r>
          </a:p>
          <a:p>
            <a:r>
              <a:rPr lang="en-GB" sz="1600" dirty="0"/>
              <a:t>residuals (S) – indicates</a:t>
            </a:r>
          </a:p>
          <a:p>
            <a:r>
              <a:rPr lang="en-GB" sz="1600" dirty="0"/>
              <a:t>precision</a:t>
            </a:r>
          </a:p>
          <a:p>
            <a:r>
              <a:rPr lang="en-GB" sz="1600" dirty="0"/>
              <a:t>• Number of samples (N)</a:t>
            </a:r>
          </a:p>
          <a:p>
            <a:r>
              <a:rPr lang="en-GB" sz="1600" dirty="0"/>
              <a:t>• Slope and intercept of</a:t>
            </a:r>
          </a:p>
          <a:p>
            <a:r>
              <a:rPr lang="en-GB" sz="1600" dirty="0"/>
              <a:t>Major Axis Regression</a:t>
            </a:r>
          </a:p>
          <a:p>
            <a:r>
              <a:rPr lang="en-GB" sz="1600" dirty="0"/>
              <a:t>(MAR)</a:t>
            </a:r>
          </a:p>
          <a:p>
            <a:r>
              <a:rPr lang="en-GB" sz="1600" dirty="0"/>
              <a:t>• Conformity Testing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5356DC-DCC7-1B5C-5E80-EA2A4BA6F02B}"/>
              </a:ext>
            </a:extLst>
          </p:cNvPr>
          <p:cNvSpPr txBox="1"/>
          <p:nvPr/>
        </p:nvSpPr>
        <p:spPr>
          <a:xfrm>
            <a:off x="7266359" y="1066424"/>
            <a:ext cx="216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NotesEsa" panose="02000506030000020004"/>
              </a:rPr>
              <a:t>Aggregated (S3)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DD53EF-C548-D4F9-BF9C-3279D482C96D}"/>
              </a:ext>
            </a:extLst>
          </p:cNvPr>
          <p:cNvSpPr txBox="1"/>
          <p:nvPr/>
        </p:nvSpPr>
        <p:spPr>
          <a:xfrm>
            <a:off x="3764937" y="1066424"/>
            <a:ext cx="21649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latin typeface="NotesEsa" panose="02000506030000020004"/>
              </a:rPr>
              <a:t>S2 FRM-based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192DD4-446F-800E-71E2-67B9A3C41343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>
            <a:off x="1331824" y="3293014"/>
            <a:ext cx="544220" cy="0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D29C79-C985-F891-4404-534C4DFD27BF}"/>
              </a:ext>
            </a:extLst>
          </p:cNvPr>
          <p:cNvCxnSpPr>
            <a:cxnSpLocks/>
          </p:cNvCxnSpPr>
          <p:nvPr/>
        </p:nvCxnSpPr>
        <p:spPr>
          <a:xfrm>
            <a:off x="1331824" y="2095389"/>
            <a:ext cx="479990" cy="0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5BEB0E-16B4-6A17-AE7E-653F944AB14B}"/>
              </a:ext>
            </a:extLst>
          </p:cNvPr>
          <p:cNvCxnSpPr>
            <a:cxnSpLocks/>
          </p:cNvCxnSpPr>
          <p:nvPr/>
        </p:nvCxnSpPr>
        <p:spPr>
          <a:xfrm>
            <a:off x="3048000" y="2095389"/>
            <a:ext cx="479990" cy="0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0729EE-7DBB-E0A0-5C48-26BEB29B5086}"/>
              </a:ext>
            </a:extLst>
          </p:cNvPr>
          <p:cNvCxnSpPr>
            <a:cxnSpLocks/>
          </p:cNvCxnSpPr>
          <p:nvPr/>
        </p:nvCxnSpPr>
        <p:spPr>
          <a:xfrm>
            <a:off x="5022978" y="2095389"/>
            <a:ext cx="479990" cy="0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5E4BCE-5D05-1E6F-76A7-EAFA9EEB332F}"/>
              </a:ext>
            </a:extLst>
          </p:cNvPr>
          <p:cNvCxnSpPr>
            <a:cxnSpLocks/>
          </p:cNvCxnSpPr>
          <p:nvPr/>
        </p:nvCxnSpPr>
        <p:spPr>
          <a:xfrm>
            <a:off x="6827144" y="2095389"/>
            <a:ext cx="432000" cy="0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9C774EC-379C-F15D-FD5D-ABFAB4028263}"/>
              </a:ext>
            </a:extLst>
          </p:cNvPr>
          <p:cNvSpPr txBox="1"/>
          <p:nvPr/>
        </p:nvSpPr>
        <p:spPr>
          <a:xfrm>
            <a:off x="1831630" y="3972576"/>
            <a:ext cx="1208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>
                <a:latin typeface="NotesEsa" panose="02000506030000020004"/>
              </a:rPr>
              <a:t>Vegetation Indices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6F0D9C-5A23-73AC-DA6A-00CBFAB60AE1}"/>
              </a:ext>
            </a:extLst>
          </p:cNvPr>
          <p:cNvCxnSpPr>
            <a:stCxn id="17" idx="0"/>
          </p:cNvCxnSpPr>
          <p:nvPr/>
        </p:nvCxnSpPr>
        <p:spPr>
          <a:xfrm flipV="1">
            <a:off x="1579288" y="3293014"/>
            <a:ext cx="0" cy="1411749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F436C1-C9CC-4D35-FED7-41DD6A5C9C65}"/>
              </a:ext>
            </a:extLst>
          </p:cNvPr>
          <p:cNvCxnSpPr>
            <a:stCxn id="13" idx="0"/>
            <a:endCxn id="16" idx="2"/>
          </p:cNvCxnSpPr>
          <p:nvPr/>
        </p:nvCxnSpPr>
        <p:spPr>
          <a:xfrm flipV="1">
            <a:off x="2416044" y="2341096"/>
            <a:ext cx="0" cy="411918"/>
          </a:xfrm>
          <a:prstGeom prst="straightConnector1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276C28D3-A407-4FB7-2FB7-0C61B7D2506E}"/>
              </a:ext>
            </a:extLst>
          </p:cNvPr>
          <p:cNvCxnSpPr>
            <a:stCxn id="8" idx="3"/>
            <a:endCxn id="15" idx="0"/>
          </p:cNvCxnSpPr>
          <p:nvPr/>
        </p:nvCxnSpPr>
        <p:spPr>
          <a:xfrm>
            <a:off x="8462113" y="2089096"/>
            <a:ext cx="154917" cy="1021133"/>
          </a:xfrm>
          <a:prstGeom prst="bentConnector2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344CCC2-B50D-D4B6-A953-E70F57D32E16}"/>
              </a:ext>
            </a:extLst>
          </p:cNvPr>
          <p:cNvCxnSpPr>
            <a:stCxn id="7" idx="3"/>
            <a:endCxn id="15" idx="2"/>
          </p:cNvCxnSpPr>
          <p:nvPr/>
        </p:nvCxnSpPr>
        <p:spPr>
          <a:xfrm flipV="1">
            <a:off x="8438667" y="3614229"/>
            <a:ext cx="178363" cy="1021132"/>
          </a:xfrm>
          <a:prstGeom prst="bentConnector2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C78C801-0304-CFF1-2D5B-84DE24AEF640}"/>
              </a:ext>
            </a:extLst>
          </p:cNvPr>
          <p:cNvCxnSpPr>
            <a:stCxn id="6" idx="3"/>
            <a:endCxn id="14" idx="2"/>
          </p:cNvCxnSpPr>
          <p:nvPr/>
        </p:nvCxnSpPr>
        <p:spPr>
          <a:xfrm flipV="1">
            <a:off x="5193538" y="2269096"/>
            <a:ext cx="999226" cy="2170619"/>
          </a:xfrm>
          <a:prstGeom prst="bentConnector2">
            <a:avLst/>
          </a:prstGeom>
          <a:ln w="28575">
            <a:solidFill>
              <a:srgbClr val="4845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Left Brace 32">
            <a:extLst>
              <a:ext uri="{FF2B5EF4-FFF2-40B4-BE49-F238E27FC236}">
                <a16:creationId xmlns:a16="http://schemas.microsoft.com/office/drawing/2014/main" id="{A87E40CA-DDA8-FE4B-F3F3-8FFC78A3F3E6}"/>
              </a:ext>
            </a:extLst>
          </p:cNvPr>
          <p:cNvSpPr/>
          <p:nvPr/>
        </p:nvSpPr>
        <p:spPr>
          <a:xfrm>
            <a:off x="9199782" y="1370760"/>
            <a:ext cx="351445" cy="4088622"/>
          </a:xfrm>
          <a:prstGeom prst="leftBrace">
            <a:avLst/>
          </a:prstGeom>
          <a:ln w="28575">
            <a:solidFill>
              <a:srgbClr val="4845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C571B84-7FA0-D744-3F55-1F889986B417}"/>
              </a:ext>
            </a:extLst>
          </p:cNvPr>
          <p:cNvSpPr/>
          <p:nvPr/>
        </p:nvSpPr>
        <p:spPr>
          <a:xfrm>
            <a:off x="9431331" y="5098473"/>
            <a:ext cx="2059710" cy="288000"/>
          </a:xfrm>
          <a:prstGeom prst="roundRect">
            <a:avLst/>
          </a:prstGeom>
          <a:noFill/>
          <a:ln w="28575">
            <a:solidFill>
              <a:srgbClr val="3281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894868-9E99-9450-C7DC-53F2ABDAED97}"/>
              </a:ext>
            </a:extLst>
          </p:cNvPr>
          <p:cNvSpPr txBox="1"/>
          <p:nvPr/>
        </p:nvSpPr>
        <p:spPr>
          <a:xfrm>
            <a:off x="289422" y="547069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>
                <a:latin typeface="NotesEsa" panose="02000506030000020004"/>
              </a:rPr>
              <a:t>Upscaling based on ODR considering uncertainties using Sentinel-2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>
                <a:latin typeface="NotesEsa" panose="02000506030000020004"/>
              </a:rPr>
              <a:t>FRM-based maps aggregated using PSF of S3 to validate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7465E7-0F99-A411-DF3E-0F5194842631}"/>
              </a:ext>
            </a:extLst>
          </p:cNvPr>
          <p:cNvSpPr txBox="1"/>
          <p:nvPr/>
        </p:nvSpPr>
        <p:spPr>
          <a:xfrm>
            <a:off x="290946" y="269918"/>
            <a:ext cx="748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3600"/>
            </a:pP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ESA </a:t>
            </a:r>
            <a:r>
              <a:rPr lang="es-ES" sz="3200" b="1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FRM4Veg – Vegetation parameters</a:t>
            </a:r>
            <a:r>
              <a:rPr lang="es-ES" sz="3200" b="1" i="0" u="none" strike="noStrike" cap="none">
                <a:solidFill>
                  <a:schemeClr val="lt1"/>
                </a:solidFill>
                <a:latin typeface="NotesEsa" panose="02000506030000020004"/>
                <a:ea typeface="Calibri"/>
                <a:cs typeface="Calibri"/>
                <a:sym typeface="Calibri"/>
              </a:rPr>
              <a:t> </a:t>
            </a:r>
            <a:endParaRPr lang="es-ES" sz="3200" b="0" i="0" u="none" strike="noStrike" cap="none">
              <a:solidFill>
                <a:schemeClr val="lt1"/>
              </a:solidFill>
              <a:latin typeface="NotesEsa" panose="02000506030000020004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565807"/>
      </p:ext>
    </p:extLst>
  </p:cSld>
  <p:clrMapOvr>
    <a:masterClrMapping/>
  </p:clrMapOvr>
</p:sld>
</file>

<file path=ppt/theme/theme1.xml><?xml version="1.0" encoding="utf-8"?>
<a:theme xmlns:a="http://schemas.openxmlformats.org/drawingml/2006/main" name="1_NPL Cover Slides 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t-001 NPL Master PPT Template.potx" id="{9200B99E-783F-4191-8B7B-F5B822DB82F1}" vid="{8FAA58FA-B923-4075-BB0B-FC8555AE2DE8}"/>
    </a:ext>
  </a:extLst>
</a:theme>
</file>

<file path=ppt/theme/theme2.xml><?xml version="1.0" encoding="utf-8"?>
<a:theme xmlns:a="http://schemas.openxmlformats.org/drawingml/2006/main" name="2_NPL Dark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t-001 NPL Master PPT Template.potx" id="{9200B99E-783F-4191-8B7B-F5B822DB82F1}" vid="{B46A9A90-E401-4669-9DBB-89422214BF11}"/>
    </a:ext>
  </a:extLst>
</a:theme>
</file>

<file path=ppt/theme/theme3.xml><?xml version="1.0" encoding="utf-8"?>
<a:theme xmlns:a="http://schemas.openxmlformats.org/drawingml/2006/main" name="3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t-001 NPL Master PPT Template.potx" id="{9200B99E-783F-4191-8B7B-F5B822DB82F1}" vid="{6276AAA6-A68A-4D12-BECF-F3A1D456C57C}"/>
    </a:ext>
  </a:extLst>
</a:theme>
</file>

<file path=ppt/theme/theme4.xml><?xml version="1.0" encoding="utf-8"?>
<a:theme xmlns:a="http://schemas.openxmlformats.org/drawingml/2006/main" name="4_NPL Back Cover Slide Option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t-001 NPL Master PPT Template.potx" id="{9200B99E-783F-4191-8B7B-F5B822DB82F1}" vid="{C029EEE6-2888-4EF2-8A9C-5396E36A22C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4131FFA5AFF428E9821CB033E3D5D" ma:contentTypeVersion="14" ma:contentTypeDescription="Create a new document." ma:contentTypeScope="" ma:versionID="913b1f8d8a232dabc2cd50cbfdb1660f">
  <xsd:schema xmlns:xsd="http://www.w3.org/2001/XMLSchema" xmlns:xs="http://www.w3.org/2001/XMLSchema" xmlns:p="http://schemas.microsoft.com/office/2006/metadata/properties" xmlns:ns2="3723c246-e7af-4886-8308-1f7e854bc8b2" xmlns:ns3="7c9941d5-36d3-4378-9959-f46da06a8023" targetNamespace="http://schemas.microsoft.com/office/2006/metadata/properties" ma:root="true" ma:fieldsID="4b98dd8d657772e243b49a7f7382766c" ns2:_="" ns3:_="">
    <xsd:import namespace="3723c246-e7af-4886-8308-1f7e854bc8b2"/>
    <xsd:import namespace="7c9941d5-36d3-4378-9959-f46da06a80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Info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3c246-e7af-4886-8308-1f7e854bc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fo" ma:index="11" nillable="true" ma:displayName="Info" ma:format="Dropdown" ma:internalName="Info">
      <xsd:simpleType>
        <xsd:restriction base="dms:Text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82bccc2-81de-48e5-8e7d-e3401e24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941d5-36d3-4378-9959-f46da06a802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6a57b1d-b192-4b90-88e7-b6f10f4c242f}" ma:internalName="TaxCatchAll" ma:showField="CatchAllData" ma:web="7c9941d5-36d3-4378-9959-f46da06a80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 xmlns="3723c246-e7af-4886-8308-1f7e854bc8b2" xsi:nil="true"/>
    <lcf76f155ced4ddcb4097134ff3c332f xmlns="3723c246-e7af-4886-8308-1f7e854bc8b2">
      <Terms xmlns="http://schemas.microsoft.com/office/infopath/2007/PartnerControls"/>
    </lcf76f155ced4ddcb4097134ff3c332f>
    <TaxCatchAll xmlns="7c9941d5-36d3-4378-9959-f46da06a8023" xsi:nil="true"/>
  </documentManagement>
</p:properties>
</file>

<file path=customXml/itemProps1.xml><?xml version="1.0" encoding="utf-8"?>
<ds:datastoreItem xmlns:ds="http://schemas.openxmlformats.org/officeDocument/2006/customXml" ds:itemID="{4751A576-DC53-430B-A4E7-7D13E329CF0D}"/>
</file>

<file path=customXml/itemProps2.xml><?xml version="1.0" encoding="utf-8"?>
<ds:datastoreItem xmlns:ds="http://schemas.openxmlformats.org/officeDocument/2006/customXml" ds:itemID="{24EB19E7-9940-4482-A6A4-E156BBECFF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D18163-4B3F-4066-B2BA-69837BA5CE1F}">
  <ds:schemaRefs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cc7e40d7-b7de-43fb-ad54-43e84e8ea4a3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mct-001</Template>
  <TotalTime>0</TotalTime>
  <Words>1265</Words>
  <Application>Microsoft Office PowerPoint</Application>
  <PresentationFormat>Widescreen</PresentationFormat>
  <Paragraphs>194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NotesEsa</vt:lpstr>
      <vt:lpstr>1_NPL Cover Slides </vt:lpstr>
      <vt:lpstr>2_NPL Dark Slides Templates</vt:lpstr>
      <vt:lpstr>3_NPL Light Slides Templates</vt:lpstr>
      <vt:lpstr>4_NPL Back Cover Slide Options</vt:lpstr>
      <vt:lpstr>FRM4Veg: Key outcomes from Phase 1 and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MCT-001</dc:subject>
  <dc:creator>Harry Morris</dc:creator>
  <cp:lastModifiedBy>Harry Morris</cp:lastModifiedBy>
  <cp:revision>1</cp:revision>
  <dcterms:created xsi:type="dcterms:W3CDTF">2026-05-13T07:48:07Z</dcterms:created>
  <dcterms:modified xsi:type="dcterms:W3CDTF">2026-05-18T10:09:16Z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2022-07-08T15:51:14Z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8baf69fb-c659-4a8e-a2d1-12a52ea15823</vt:lpwstr>
  </property>
  <property fmtid="{D5CDD505-2E9C-101B-9397-08002B2CF9AE}" pid="8" name="MSIP_Label_9df4b5af-ab42-45d5-91e7-45583bed1b2a_ContentBits">
    <vt:lpwstr>0</vt:lpwstr>
  </property>
  <property fmtid="{D5CDD505-2E9C-101B-9397-08002B2CF9AE}" pid="9" name="ContentTypeId">
    <vt:lpwstr>0x010100DFA4131FFA5AFF428E9821CB033E3D5D</vt:lpwstr>
  </property>
  <property fmtid="{D5CDD505-2E9C-101B-9397-08002B2CF9AE}" pid="10" name="MediaServiceImageTags">
    <vt:lpwstr/>
  </property>
</Properties>
</file>