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664" r:id="rId5"/>
    <p:sldMasterId id="2147483690" r:id="rId6"/>
    <p:sldMasterId id="2147483662" r:id="rId7"/>
  </p:sldMasterIdLst>
  <p:notesMasterIdLst>
    <p:notesMasterId r:id="rId31"/>
  </p:notesMasterIdLst>
  <p:sldIdLst>
    <p:sldId id="280" r:id="rId8"/>
    <p:sldId id="6035" r:id="rId9"/>
    <p:sldId id="6047" r:id="rId10"/>
    <p:sldId id="6058" r:id="rId11"/>
    <p:sldId id="6067" r:id="rId12"/>
    <p:sldId id="6042" r:id="rId13"/>
    <p:sldId id="6060" r:id="rId14"/>
    <p:sldId id="6038" r:id="rId15"/>
    <p:sldId id="6043" r:id="rId16"/>
    <p:sldId id="6045" r:id="rId17"/>
    <p:sldId id="6046" r:id="rId18"/>
    <p:sldId id="6039" r:id="rId19"/>
    <p:sldId id="6057" r:id="rId20"/>
    <p:sldId id="6061" r:id="rId21"/>
    <p:sldId id="6062" r:id="rId22"/>
    <p:sldId id="6064" r:id="rId23"/>
    <p:sldId id="6065" r:id="rId24"/>
    <p:sldId id="6051" r:id="rId25"/>
    <p:sldId id="6053" r:id="rId26"/>
    <p:sldId id="6030" r:id="rId27"/>
    <p:sldId id="6063" r:id="rId28"/>
    <p:sldId id="6066" r:id="rId29"/>
    <p:sldId id="60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CC"/>
    <a:srgbClr val="00A3E6"/>
    <a:srgbClr val="E71336"/>
    <a:srgbClr val="00A4E6"/>
    <a:srgbClr val="C087D6"/>
    <a:srgbClr val="00B3DB"/>
    <a:srgbClr val="00B3FC"/>
    <a:srgbClr val="00D3FC"/>
    <a:srgbClr val="97D700"/>
    <a:srgbClr val="F07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6D8F0-3E22-4802-A204-532EE1DBC1A9}" v="87" dt="2026-05-18T10:12:51.7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3" autoAdjust="0"/>
    <p:restoredTop sz="93447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63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o Mota" userId="fad96adf-d822-4f25-9ebf-c3512cbafa1e" providerId="ADAL" clId="{AD862D20-4656-44CD-A631-DFDA828A8E11}"/>
    <pc:docChg chg="undo custSel addSld delSld modSld sldOrd">
      <pc:chgData name="Bernardo Mota" userId="fad96adf-d822-4f25-9ebf-c3512cbafa1e" providerId="ADAL" clId="{AD862D20-4656-44CD-A631-DFDA828A8E11}" dt="2026-05-18T10:43:10.404" v="2128" actId="113"/>
      <pc:docMkLst>
        <pc:docMk/>
      </pc:docMkLst>
      <pc:sldChg chg="modSp mod">
        <pc:chgData name="Bernardo Mota" userId="fad96adf-d822-4f25-9ebf-c3512cbafa1e" providerId="ADAL" clId="{AD862D20-4656-44CD-A631-DFDA828A8E11}" dt="2026-05-17T16:42:35.057" v="1898" actId="14100"/>
        <pc:sldMkLst>
          <pc:docMk/>
          <pc:sldMk cId="4151284018" sldId="280"/>
        </pc:sldMkLst>
        <pc:spChg chg="mod">
          <ac:chgData name="Bernardo Mota" userId="fad96adf-d822-4f25-9ebf-c3512cbafa1e" providerId="ADAL" clId="{AD862D20-4656-44CD-A631-DFDA828A8E11}" dt="2026-05-17T16:42:35.057" v="1898" actId="14100"/>
          <ac:spMkLst>
            <pc:docMk/>
            <pc:sldMk cId="4151284018" sldId="280"/>
            <ac:spMk id="2" creationId="{3DB1ABAE-A82D-0981-212A-4ACF44769F4D}"/>
          </ac:spMkLst>
        </pc:spChg>
        <pc:spChg chg="mod">
          <ac:chgData name="Bernardo Mota" userId="fad96adf-d822-4f25-9ebf-c3512cbafa1e" providerId="ADAL" clId="{AD862D20-4656-44CD-A631-DFDA828A8E11}" dt="2026-05-15T17:00:22.526" v="69" actId="20577"/>
          <ac:spMkLst>
            <pc:docMk/>
            <pc:sldMk cId="4151284018" sldId="280"/>
            <ac:spMk id="6" creationId="{CFAAFE99-E340-CC4D-9609-C599272C2660}"/>
          </ac:spMkLst>
        </pc:spChg>
      </pc:sldChg>
      <pc:sldChg chg="modSp mod">
        <pc:chgData name="Bernardo Mota" userId="fad96adf-d822-4f25-9ebf-c3512cbafa1e" providerId="ADAL" clId="{AD862D20-4656-44CD-A631-DFDA828A8E11}" dt="2026-05-17T16:56:30.457" v="1975" actId="20577"/>
        <pc:sldMkLst>
          <pc:docMk/>
          <pc:sldMk cId="388209775" sldId="6030"/>
        </pc:sldMkLst>
        <pc:spChg chg="mod">
          <ac:chgData name="Bernardo Mota" userId="fad96adf-d822-4f25-9ebf-c3512cbafa1e" providerId="ADAL" clId="{AD862D20-4656-44CD-A631-DFDA828A8E11}" dt="2026-05-15T17:02:14.845" v="103" actId="20577"/>
          <ac:spMkLst>
            <pc:docMk/>
            <pc:sldMk cId="388209775" sldId="6030"/>
            <ac:spMk id="24" creationId="{7FA95F18-A023-51B1-091D-74542566F8BD}"/>
          </ac:spMkLst>
        </pc:spChg>
        <pc:spChg chg="mod">
          <ac:chgData name="Bernardo Mota" userId="fad96adf-d822-4f25-9ebf-c3512cbafa1e" providerId="ADAL" clId="{AD862D20-4656-44CD-A631-DFDA828A8E11}" dt="2026-05-17T16:56:30.457" v="1975" actId="20577"/>
          <ac:spMkLst>
            <pc:docMk/>
            <pc:sldMk cId="388209775" sldId="6030"/>
            <ac:spMk id="25" creationId="{95869D52-797C-B6C4-FE09-1BB896F488D8}"/>
          </ac:spMkLst>
        </pc:spChg>
        <pc:spChg chg="mod">
          <ac:chgData name="Bernardo Mota" userId="fad96adf-d822-4f25-9ebf-c3512cbafa1e" providerId="ADAL" clId="{AD862D20-4656-44CD-A631-DFDA828A8E11}" dt="2026-05-15T17:45:53.173" v="458" actId="1076"/>
          <ac:spMkLst>
            <pc:docMk/>
            <pc:sldMk cId="388209775" sldId="6030"/>
            <ac:spMk id="29" creationId="{850A1BC3-12A9-2E92-867E-23F88A0D97A7}"/>
          </ac:spMkLst>
        </pc:spChg>
      </pc:sldChg>
      <pc:sldChg chg="modSp add del">
        <pc:chgData name="Bernardo Mota" userId="fad96adf-d822-4f25-9ebf-c3512cbafa1e" providerId="ADAL" clId="{AD862D20-4656-44CD-A631-DFDA828A8E11}" dt="2026-05-17T16:37:13.044" v="1797" actId="47"/>
        <pc:sldMkLst>
          <pc:docMk/>
          <pc:sldMk cId="3890438500" sldId="6034"/>
        </pc:sldMkLst>
      </pc:sldChg>
      <pc:sldChg chg="modSp mod">
        <pc:chgData name="Bernardo Mota" userId="fad96adf-d822-4f25-9ebf-c3512cbafa1e" providerId="ADAL" clId="{AD862D20-4656-44CD-A631-DFDA828A8E11}" dt="2026-05-18T09:54:31.417" v="1991" actId="113"/>
        <pc:sldMkLst>
          <pc:docMk/>
          <pc:sldMk cId="2314392070" sldId="6035"/>
        </pc:sldMkLst>
        <pc:spChg chg="mod">
          <ac:chgData name="Bernardo Mota" userId="fad96adf-d822-4f25-9ebf-c3512cbafa1e" providerId="ADAL" clId="{AD862D20-4656-44CD-A631-DFDA828A8E11}" dt="2026-05-18T09:53:30.921" v="1987" actId="207"/>
          <ac:spMkLst>
            <pc:docMk/>
            <pc:sldMk cId="2314392070" sldId="6035"/>
            <ac:spMk id="3" creationId="{BF78A7B1-3297-585D-A73C-FCC4389EB654}"/>
          </ac:spMkLst>
        </pc:spChg>
        <pc:spChg chg="mod">
          <ac:chgData name="Bernardo Mota" userId="fad96adf-d822-4f25-9ebf-c3512cbafa1e" providerId="ADAL" clId="{AD862D20-4656-44CD-A631-DFDA828A8E11}" dt="2026-05-18T09:53:38.114" v="1988" actId="207"/>
          <ac:spMkLst>
            <pc:docMk/>
            <pc:sldMk cId="2314392070" sldId="6035"/>
            <ac:spMk id="5" creationId="{F03130D1-4BE9-815F-848E-6B08B3473BBF}"/>
          </ac:spMkLst>
        </pc:spChg>
        <pc:spChg chg="mod">
          <ac:chgData name="Bernardo Mota" userId="fad96adf-d822-4f25-9ebf-c3512cbafa1e" providerId="ADAL" clId="{AD862D20-4656-44CD-A631-DFDA828A8E11}" dt="2026-05-18T09:54:31.417" v="1991" actId="113"/>
          <ac:spMkLst>
            <pc:docMk/>
            <pc:sldMk cId="2314392070" sldId="6035"/>
            <ac:spMk id="22" creationId="{A170E00E-30DD-90B7-74A0-D470690F52CE}"/>
          </ac:spMkLst>
        </pc:spChg>
        <pc:spChg chg="mod">
          <ac:chgData name="Bernardo Mota" userId="fad96adf-d822-4f25-9ebf-c3512cbafa1e" providerId="ADAL" clId="{AD862D20-4656-44CD-A631-DFDA828A8E11}" dt="2026-05-15T17:04:00.143" v="119"/>
          <ac:spMkLst>
            <pc:docMk/>
            <pc:sldMk cId="2314392070" sldId="6035"/>
            <ac:spMk id="23" creationId="{2AAB4A72-734B-38DB-67FA-162934BC6477}"/>
          </ac:spMkLst>
        </pc:spChg>
      </pc:sldChg>
      <pc:sldChg chg="modSp">
        <pc:chgData name="Bernardo Mota" userId="fad96adf-d822-4f25-9ebf-c3512cbafa1e" providerId="ADAL" clId="{AD862D20-4656-44CD-A631-DFDA828A8E11}" dt="2026-05-15T17:03:25.018" v="115"/>
        <pc:sldMkLst>
          <pc:docMk/>
          <pc:sldMk cId="184286665" sldId="6038"/>
        </pc:sldMkLst>
        <pc:spChg chg="mod">
          <ac:chgData name="Bernardo Mota" userId="fad96adf-d822-4f25-9ebf-c3512cbafa1e" providerId="ADAL" clId="{AD862D20-4656-44CD-A631-DFDA828A8E11}" dt="2026-05-15T17:03:25.018" v="115"/>
          <ac:spMkLst>
            <pc:docMk/>
            <pc:sldMk cId="184286665" sldId="6038"/>
            <ac:spMk id="12" creationId="{1B2EB4AC-4C91-EA5C-B31A-D9BDA2ABB38D}"/>
          </ac:spMkLst>
        </pc:spChg>
      </pc:sldChg>
      <pc:sldChg chg="addSp delSp modSp mod ord">
        <pc:chgData name="Bernardo Mota" userId="fad96adf-d822-4f25-9ebf-c3512cbafa1e" providerId="ADAL" clId="{AD862D20-4656-44CD-A631-DFDA828A8E11}" dt="2026-05-17T16:45:16.240" v="1920" actId="1076"/>
        <pc:sldMkLst>
          <pc:docMk/>
          <pc:sldMk cId="3445959093" sldId="6042"/>
        </pc:sldMkLst>
        <pc:spChg chg="mod">
          <ac:chgData name="Bernardo Mota" userId="fad96adf-d822-4f25-9ebf-c3512cbafa1e" providerId="ADAL" clId="{AD862D20-4656-44CD-A631-DFDA828A8E11}" dt="2026-05-17T16:24:04.386" v="1615" actId="1076"/>
          <ac:spMkLst>
            <pc:docMk/>
            <pc:sldMk cId="3445959093" sldId="6042"/>
            <ac:spMk id="10" creationId="{AFABD5CF-4B07-73F9-3905-841AE7B8647C}"/>
          </ac:spMkLst>
        </pc:spChg>
        <pc:spChg chg="mod">
          <ac:chgData name="Bernardo Mota" userId="fad96adf-d822-4f25-9ebf-c3512cbafa1e" providerId="ADAL" clId="{AD862D20-4656-44CD-A631-DFDA828A8E11}" dt="2026-05-15T17:03:35.414" v="117"/>
          <ac:spMkLst>
            <pc:docMk/>
            <pc:sldMk cId="3445959093" sldId="6042"/>
            <ac:spMk id="12" creationId="{8E33440D-5289-ADA2-32E8-C619A86C464F}"/>
          </ac:spMkLst>
        </pc:spChg>
        <pc:spChg chg="mod">
          <ac:chgData name="Bernardo Mota" userId="fad96adf-d822-4f25-9ebf-c3512cbafa1e" providerId="ADAL" clId="{AD862D20-4656-44CD-A631-DFDA828A8E11}" dt="2026-05-17T16:45:10.414" v="1919" actId="1076"/>
          <ac:spMkLst>
            <pc:docMk/>
            <pc:sldMk cId="3445959093" sldId="6042"/>
            <ac:spMk id="19" creationId="{24AFE49B-02EF-8531-EC9E-C181C95F164C}"/>
          </ac:spMkLst>
        </pc:spChg>
        <pc:spChg chg="mod">
          <ac:chgData name="Bernardo Mota" userId="fad96adf-d822-4f25-9ebf-c3512cbafa1e" providerId="ADAL" clId="{AD862D20-4656-44CD-A631-DFDA828A8E11}" dt="2026-05-17T16:45:16.240" v="1920" actId="1076"/>
          <ac:spMkLst>
            <pc:docMk/>
            <pc:sldMk cId="3445959093" sldId="6042"/>
            <ac:spMk id="24" creationId="{2CEBD69A-26F4-3DD9-A080-DFDAC560B5B3}"/>
          </ac:spMkLst>
        </pc:spChg>
        <pc:spChg chg="add mod">
          <ac:chgData name="Bernardo Mota" userId="fad96adf-d822-4f25-9ebf-c3512cbafa1e" providerId="ADAL" clId="{AD862D20-4656-44CD-A631-DFDA828A8E11}" dt="2026-05-17T16:27:17.218" v="1640" actId="1076"/>
          <ac:spMkLst>
            <pc:docMk/>
            <pc:sldMk cId="3445959093" sldId="6042"/>
            <ac:spMk id="29" creationId="{D32EFD27-79E9-4ABB-D95A-7405B3A77B7C}"/>
          </ac:spMkLst>
        </pc:spChg>
        <pc:picChg chg="mod">
          <ac:chgData name="Bernardo Mota" userId="fad96adf-d822-4f25-9ebf-c3512cbafa1e" providerId="ADAL" clId="{AD862D20-4656-44CD-A631-DFDA828A8E11}" dt="2026-05-17T16:24:04.386" v="1615" actId="1076"/>
          <ac:picMkLst>
            <pc:docMk/>
            <pc:sldMk cId="3445959093" sldId="6042"/>
            <ac:picMk id="7" creationId="{F243E1DA-1A1C-11DA-99E7-36D7F8FF54B9}"/>
          </ac:picMkLst>
        </pc:picChg>
        <pc:picChg chg="del">
          <ac:chgData name="Bernardo Mota" userId="fad96adf-d822-4f25-9ebf-c3512cbafa1e" providerId="ADAL" clId="{AD862D20-4656-44CD-A631-DFDA828A8E11}" dt="2026-05-17T16:22:46.957" v="1598" actId="478"/>
          <ac:picMkLst>
            <pc:docMk/>
            <pc:sldMk cId="3445959093" sldId="6042"/>
            <ac:picMk id="22" creationId="{BB69C562-3C11-1421-5236-E2EA06A6120B}"/>
          </ac:picMkLst>
        </pc:picChg>
        <pc:picChg chg="add mod">
          <ac:chgData name="Bernardo Mota" userId="fad96adf-d822-4f25-9ebf-c3512cbafa1e" providerId="ADAL" clId="{AD862D20-4656-44CD-A631-DFDA828A8E11}" dt="2026-05-17T16:27:12.416" v="1639" actId="1076"/>
          <ac:picMkLst>
            <pc:docMk/>
            <pc:sldMk cId="3445959093" sldId="6042"/>
            <ac:picMk id="23" creationId="{0569CB7E-D83B-91F8-FF4A-8B0C98950F81}"/>
          </ac:picMkLst>
        </pc:picChg>
        <pc:picChg chg="add del">
          <ac:chgData name="Bernardo Mota" userId="fad96adf-d822-4f25-9ebf-c3512cbafa1e" providerId="ADAL" clId="{AD862D20-4656-44CD-A631-DFDA828A8E11}" dt="2026-05-17T16:23:46.721" v="1612" actId="478"/>
          <ac:picMkLst>
            <pc:docMk/>
            <pc:sldMk cId="3445959093" sldId="6042"/>
            <ac:picMk id="26" creationId="{F50E4E5F-D49D-6EDD-A58A-062FBBA893EB}"/>
          </ac:picMkLst>
        </pc:picChg>
        <pc:picChg chg="add mod">
          <ac:chgData name="Bernardo Mota" userId="fad96adf-d822-4f25-9ebf-c3512cbafa1e" providerId="ADAL" clId="{AD862D20-4656-44CD-A631-DFDA828A8E11}" dt="2026-05-17T16:27:17.218" v="1640" actId="1076"/>
          <ac:picMkLst>
            <pc:docMk/>
            <pc:sldMk cId="3445959093" sldId="6042"/>
            <ac:picMk id="28" creationId="{15DF1958-347E-ABE1-5CE4-F705F7C8DA51}"/>
          </ac:picMkLst>
        </pc:picChg>
        <pc:picChg chg="del mod">
          <ac:chgData name="Bernardo Mota" userId="fad96adf-d822-4f25-9ebf-c3512cbafa1e" providerId="ADAL" clId="{AD862D20-4656-44CD-A631-DFDA828A8E11}" dt="2026-05-17T16:24:10.928" v="1616" actId="478"/>
          <ac:picMkLst>
            <pc:docMk/>
            <pc:sldMk cId="3445959093" sldId="6042"/>
            <ac:picMk id="39" creationId="{76CBA513-C827-FA21-71DF-C2A9C79602B8}"/>
          </ac:picMkLst>
        </pc:picChg>
      </pc:sldChg>
      <pc:sldChg chg="modSp mod">
        <pc:chgData name="Bernardo Mota" userId="fad96adf-d822-4f25-9ebf-c3512cbafa1e" providerId="ADAL" clId="{AD862D20-4656-44CD-A631-DFDA828A8E11}" dt="2026-05-17T16:47:33.881" v="1957" actId="20577"/>
        <pc:sldMkLst>
          <pc:docMk/>
          <pc:sldMk cId="757968938" sldId="6043"/>
        </pc:sldMkLst>
        <pc:spChg chg="mod">
          <ac:chgData name="Bernardo Mota" userId="fad96adf-d822-4f25-9ebf-c3512cbafa1e" providerId="ADAL" clId="{AD862D20-4656-44CD-A631-DFDA828A8E11}" dt="2026-05-17T16:47:33.881" v="1957" actId="20577"/>
          <ac:spMkLst>
            <pc:docMk/>
            <pc:sldMk cId="757968938" sldId="6043"/>
            <ac:spMk id="10" creationId="{608404C8-ABC3-A863-0A37-D67888B7E6D7}"/>
          </ac:spMkLst>
        </pc:spChg>
        <pc:spChg chg="mod">
          <ac:chgData name="Bernardo Mota" userId="fad96adf-d822-4f25-9ebf-c3512cbafa1e" providerId="ADAL" clId="{AD862D20-4656-44CD-A631-DFDA828A8E11}" dt="2026-05-15T17:03:17.681" v="114"/>
          <ac:spMkLst>
            <pc:docMk/>
            <pc:sldMk cId="757968938" sldId="6043"/>
            <ac:spMk id="23" creationId="{128CF012-4A84-9EB4-1158-E9EC316ABCC3}"/>
          </ac:spMkLst>
        </pc:spChg>
      </pc:sldChg>
      <pc:sldChg chg="modSp">
        <pc:chgData name="Bernardo Mota" userId="fad96adf-d822-4f25-9ebf-c3512cbafa1e" providerId="ADAL" clId="{AD862D20-4656-44CD-A631-DFDA828A8E11}" dt="2026-05-15T17:03:10.344" v="113"/>
        <pc:sldMkLst>
          <pc:docMk/>
          <pc:sldMk cId="2739823100" sldId="6045"/>
        </pc:sldMkLst>
        <pc:spChg chg="mod">
          <ac:chgData name="Bernardo Mota" userId="fad96adf-d822-4f25-9ebf-c3512cbafa1e" providerId="ADAL" clId="{AD862D20-4656-44CD-A631-DFDA828A8E11}" dt="2026-05-15T17:03:10.344" v="113"/>
          <ac:spMkLst>
            <pc:docMk/>
            <pc:sldMk cId="2739823100" sldId="6045"/>
            <ac:spMk id="23" creationId="{2654A6D9-CE7C-1DF2-D6E7-F514B9407386}"/>
          </ac:spMkLst>
        </pc:spChg>
      </pc:sldChg>
      <pc:sldChg chg="modSp">
        <pc:chgData name="Bernardo Mota" userId="fad96adf-d822-4f25-9ebf-c3512cbafa1e" providerId="ADAL" clId="{AD862D20-4656-44CD-A631-DFDA828A8E11}" dt="2026-05-15T17:03:07.008" v="112"/>
        <pc:sldMkLst>
          <pc:docMk/>
          <pc:sldMk cId="2862746123" sldId="6046"/>
        </pc:sldMkLst>
        <pc:spChg chg="mod">
          <ac:chgData name="Bernardo Mota" userId="fad96adf-d822-4f25-9ebf-c3512cbafa1e" providerId="ADAL" clId="{AD862D20-4656-44CD-A631-DFDA828A8E11}" dt="2026-05-15T17:03:07.008" v="112"/>
          <ac:spMkLst>
            <pc:docMk/>
            <pc:sldMk cId="2862746123" sldId="6046"/>
            <ac:spMk id="7" creationId="{F1C35F1F-04ED-E913-C18F-87973B9C1D06}"/>
          </ac:spMkLst>
        </pc:spChg>
      </pc:sldChg>
      <pc:sldChg chg="addSp delSp modSp add mod">
        <pc:chgData name="Bernardo Mota" userId="fad96adf-d822-4f25-9ebf-c3512cbafa1e" providerId="ADAL" clId="{AD862D20-4656-44CD-A631-DFDA828A8E11}" dt="2026-05-18T10:06:27.493" v="2012" actId="20577"/>
        <pc:sldMkLst>
          <pc:docMk/>
          <pc:sldMk cId="828322528" sldId="6047"/>
        </pc:sldMkLst>
        <pc:spChg chg="add mod">
          <ac:chgData name="Bernardo Mota" userId="fad96adf-d822-4f25-9ebf-c3512cbafa1e" providerId="ADAL" clId="{AD862D20-4656-44CD-A631-DFDA828A8E11}" dt="2026-05-15T17:06:43.521" v="126"/>
          <ac:spMkLst>
            <pc:docMk/>
            <pc:sldMk cId="828322528" sldId="6047"/>
            <ac:spMk id="2" creationId="{516E4B0D-77D9-E027-EFCA-E719AC794BC0}"/>
          </ac:spMkLst>
        </pc:spChg>
        <pc:spChg chg="add mod">
          <ac:chgData name="Bernardo Mota" userId="fad96adf-d822-4f25-9ebf-c3512cbafa1e" providerId="ADAL" clId="{AD862D20-4656-44CD-A631-DFDA828A8E11}" dt="2026-05-18T09:56:46.685" v="2006" actId="1076"/>
          <ac:spMkLst>
            <pc:docMk/>
            <pc:sldMk cId="828322528" sldId="6047"/>
            <ac:spMk id="3" creationId="{85A72F03-CE12-A427-DC5A-C90833281096}"/>
          </ac:spMkLst>
        </pc:spChg>
        <pc:spChg chg="mod">
          <ac:chgData name="Bernardo Mota" userId="fad96adf-d822-4f25-9ebf-c3512cbafa1e" providerId="ADAL" clId="{AD862D20-4656-44CD-A631-DFDA828A8E11}" dt="2026-05-15T17:07:34.185" v="132" actId="207"/>
          <ac:spMkLst>
            <pc:docMk/>
            <pc:sldMk cId="828322528" sldId="6047"/>
            <ac:spMk id="6" creationId="{C0C0D007-2885-A95D-63C5-65193ACF0303}"/>
          </ac:spMkLst>
        </pc:spChg>
        <pc:spChg chg="mod ord">
          <ac:chgData name="Bernardo Mota" userId="fad96adf-d822-4f25-9ebf-c3512cbafa1e" providerId="ADAL" clId="{AD862D20-4656-44CD-A631-DFDA828A8E11}" dt="2026-05-18T10:06:27.493" v="2012" actId="20577"/>
          <ac:spMkLst>
            <pc:docMk/>
            <pc:sldMk cId="828322528" sldId="6047"/>
            <ac:spMk id="7" creationId="{435134CA-EB49-5A64-8FE7-C3D614717C8E}"/>
          </ac:spMkLst>
        </pc:spChg>
        <pc:spChg chg="add mod">
          <ac:chgData name="Bernardo Mota" userId="fad96adf-d822-4f25-9ebf-c3512cbafa1e" providerId="ADAL" clId="{AD862D20-4656-44CD-A631-DFDA828A8E11}" dt="2026-05-15T17:07:12.865" v="130"/>
          <ac:spMkLst>
            <pc:docMk/>
            <pc:sldMk cId="828322528" sldId="6047"/>
            <ac:spMk id="10" creationId="{BAFCAA65-50CF-04A1-92C3-C5BE2F4BBF2E}"/>
          </ac:spMkLst>
        </pc:spChg>
        <pc:spChg chg="add mod">
          <ac:chgData name="Bernardo Mota" userId="fad96adf-d822-4f25-9ebf-c3512cbafa1e" providerId="ADAL" clId="{AD862D20-4656-44CD-A631-DFDA828A8E11}" dt="2026-05-15T17:07:12.865" v="130"/>
          <ac:spMkLst>
            <pc:docMk/>
            <pc:sldMk cId="828322528" sldId="6047"/>
            <ac:spMk id="12" creationId="{EC10F231-C5AD-6188-1863-D66348663038}"/>
          </ac:spMkLst>
        </pc:spChg>
        <pc:spChg chg="mod">
          <ac:chgData name="Bernardo Mota" userId="fad96adf-d822-4f25-9ebf-c3512cbafa1e" providerId="ADAL" clId="{AD862D20-4656-44CD-A631-DFDA828A8E11}" dt="2026-05-17T16:05:47.411" v="1414" actId="1076"/>
          <ac:spMkLst>
            <pc:docMk/>
            <pc:sldMk cId="828322528" sldId="6047"/>
            <ac:spMk id="32" creationId="{3FB95365-9307-9EC4-A9D7-3B04AA84F70C}"/>
          </ac:spMkLst>
        </pc:spChg>
        <pc:spChg chg="mod">
          <ac:chgData name="Bernardo Mota" userId="fad96adf-d822-4f25-9ebf-c3512cbafa1e" providerId="ADAL" clId="{AD862D20-4656-44CD-A631-DFDA828A8E11}" dt="2026-05-18T09:54:50.080" v="1992" actId="1076"/>
          <ac:spMkLst>
            <pc:docMk/>
            <pc:sldMk cId="828322528" sldId="6047"/>
            <ac:spMk id="55" creationId="{69B6BD97-FBE2-D3DD-3F64-40BC4FCCBAFA}"/>
          </ac:spMkLst>
        </pc:spChg>
        <pc:picChg chg="add mod">
          <ac:chgData name="Bernardo Mota" userId="fad96adf-d822-4f25-9ebf-c3512cbafa1e" providerId="ADAL" clId="{AD862D20-4656-44CD-A631-DFDA828A8E11}" dt="2026-05-17T16:07:45.047" v="1427" actId="1076"/>
          <ac:picMkLst>
            <pc:docMk/>
            <pc:sldMk cId="828322528" sldId="6047"/>
            <ac:picMk id="18" creationId="{428E5A4F-4C1C-8CC5-971F-C234D43EEBC4}"/>
          </ac:picMkLst>
        </pc:picChg>
        <pc:picChg chg="mod modCrop">
          <ac:chgData name="Bernardo Mota" userId="fad96adf-d822-4f25-9ebf-c3512cbafa1e" providerId="ADAL" clId="{AD862D20-4656-44CD-A631-DFDA828A8E11}" dt="2026-05-18T09:56:43.413" v="2005" actId="1076"/>
          <ac:picMkLst>
            <pc:docMk/>
            <pc:sldMk cId="828322528" sldId="6047"/>
            <ac:picMk id="49" creationId="{3FFDCCAC-BA84-6486-3C49-35126DBFCDF5}"/>
          </ac:picMkLst>
        </pc:picChg>
        <pc:picChg chg="mod">
          <ac:chgData name="Bernardo Mota" userId="fad96adf-d822-4f25-9ebf-c3512cbafa1e" providerId="ADAL" clId="{AD862D20-4656-44CD-A631-DFDA828A8E11}" dt="2026-05-17T16:07:38.730" v="1424" actId="1076"/>
          <ac:picMkLst>
            <pc:docMk/>
            <pc:sldMk cId="828322528" sldId="6047"/>
            <ac:picMk id="52" creationId="{9D70FE8C-DA67-C2B6-D4E1-F2DE92B8B2A0}"/>
          </ac:picMkLst>
        </pc:picChg>
        <pc:picChg chg="mod">
          <ac:chgData name="Bernardo Mota" userId="fad96adf-d822-4f25-9ebf-c3512cbafa1e" providerId="ADAL" clId="{AD862D20-4656-44CD-A631-DFDA828A8E11}" dt="2026-05-18T09:56:54.482" v="2007" actId="1076"/>
          <ac:picMkLst>
            <pc:docMk/>
            <pc:sldMk cId="828322528" sldId="6047"/>
            <ac:picMk id="53" creationId="{0AF84D36-8799-5884-2BCE-110E8617A746}"/>
          </ac:picMkLst>
        </pc:picChg>
      </pc:sldChg>
      <pc:sldChg chg="addSp delSp modSp mod ord">
        <pc:chgData name="Bernardo Mota" userId="fad96adf-d822-4f25-9ebf-c3512cbafa1e" providerId="ADAL" clId="{AD862D20-4656-44CD-A631-DFDA828A8E11}" dt="2026-05-17T16:38:32.138" v="1800" actId="1582"/>
        <pc:sldMkLst>
          <pc:docMk/>
          <pc:sldMk cId="4021611176" sldId="6051"/>
        </pc:sldMkLst>
        <pc:spChg chg="mod">
          <ac:chgData name="Bernardo Mota" userId="fad96adf-d822-4f25-9ebf-c3512cbafa1e" providerId="ADAL" clId="{AD862D20-4656-44CD-A631-DFDA828A8E11}" dt="2026-05-15T17:02:59.882" v="111"/>
          <ac:spMkLst>
            <pc:docMk/>
            <pc:sldMk cId="4021611176" sldId="6051"/>
            <ac:spMk id="19" creationId="{1DE9D9F4-7181-391D-E965-B6B4EBE84C4E}"/>
          </ac:spMkLst>
        </pc:spChg>
        <pc:spChg chg="mod">
          <ac:chgData name="Bernardo Mota" userId="fad96adf-d822-4f25-9ebf-c3512cbafa1e" providerId="ADAL" clId="{AD862D20-4656-44CD-A631-DFDA828A8E11}" dt="2026-05-17T16:20:26.687" v="1585" actId="1076"/>
          <ac:spMkLst>
            <pc:docMk/>
            <pc:sldMk cId="4021611176" sldId="6051"/>
            <ac:spMk id="24" creationId="{DB945498-8F19-CF5E-BAEE-E92980599CF9}"/>
          </ac:spMkLst>
        </pc:spChg>
        <pc:spChg chg="mod">
          <ac:chgData name="Bernardo Mota" userId="fad96adf-d822-4f25-9ebf-c3512cbafa1e" providerId="ADAL" clId="{AD862D20-4656-44CD-A631-DFDA828A8E11}" dt="2026-05-17T16:20:21.412" v="1584" actId="1076"/>
          <ac:spMkLst>
            <pc:docMk/>
            <pc:sldMk cId="4021611176" sldId="6051"/>
            <ac:spMk id="25" creationId="{D10B5D68-D768-B21A-9D0D-9BE5F01CC4A8}"/>
          </ac:spMkLst>
        </pc:spChg>
        <pc:spChg chg="mod">
          <ac:chgData name="Bernardo Mota" userId="fad96adf-d822-4f25-9ebf-c3512cbafa1e" providerId="ADAL" clId="{AD862D20-4656-44CD-A631-DFDA828A8E11}" dt="2026-05-17T16:20:21.412" v="1584" actId="1076"/>
          <ac:spMkLst>
            <pc:docMk/>
            <pc:sldMk cId="4021611176" sldId="6051"/>
            <ac:spMk id="27" creationId="{736B69DE-8885-495C-DE4F-8CDDEF7A31A6}"/>
          </ac:spMkLst>
        </pc:spChg>
        <pc:spChg chg="mod">
          <ac:chgData name="Bernardo Mota" userId="fad96adf-d822-4f25-9ebf-c3512cbafa1e" providerId="ADAL" clId="{AD862D20-4656-44CD-A631-DFDA828A8E11}" dt="2026-05-17T16:38:03.181" v="1798" actId="1076"/>
          <ac:spMkLst>
            <pc:docMk/>
            <pc:sldMk cId="4021611176" sldId="6051"/>
            <ac:spMk id="28" creationId="{22096856-E101-A358-C454-F8FC15C0332A}"/>
          </ac:spMkLst>
        </pc:spChg>
        <pc:spChg chg="add mod">
          <ac:chgData name="Bernardo Mota" userId="fad96adf-d822-4f25-9ebf-c3512cbafa1e" providerId="ADAL" clId="{AD862D20-4656-44CD-A631-DFDA828A8E11}" dt="2026-05-17T16:38:06.796" v="1799" actId="122"/>
          <ac:spMkLst>
            <pc:docMk/>
            <pc:sldMk cId="4021611176" sldId="6051"/>
            <ac:spMk id="31" creationId="{282AE8DA-DA23-1790-0A5A-19698DB135A5}"/>
          </ac:spMkLst>
        </pc:spChg>
        <pc:spChg chg="add mod">
          <ac:chgData name="Bernardo Mota" userId="fad96adf-d822-4f25-9ebf-c3512cbafa1e" providerId="ADAL" clId="{AD862D20-4656-44CD-A631-DFDA828A8E11}" dt="2026-05-17T16:38:32.138" v="1800" actId="1582"/>
          <ac:spMkLst>
            <pc:docMk/>
            <pc:sldMk cId="4021611176" sldId="6051"/>
            <ac:spMk id="32" creationId="{4B8B5E8E-902E-CF34-D245-4AE339BA6011}"/>
          </ac:spMkLst>
        </pc:spChg>
        <pc:spChg chg="add mod">
          <ac:chgData name="Bernardo Mota" userId="fad96adf-d822-4f25-9ebf-c3512cbafa1e" providerId="ADAL" clId="{AD862D20-4656-44CD-A631-DFDA828A8E11}" dt="2026-05-17T16:20:14.807" v="1583" actId="571"/>
          <ac:spMkLst>
            <pc:docMk/>
            <pc:sldMk cId="4021611176" sldId="6051"/>
            <ac:spMk id="35" creationId="{A35F958A-4D5E-C94B-BFD9-1696F094BEF9}"/>
          </ac:spMkLst>
        </pc:spChg>
        <pc:spChg chg="add mod">
          <ac:chgData name="Bernardo Mota" userId="fad96adf-d822-4f25-9ebf-c3512cbafa1e" providerId="ADAL" clId="{AD862D20-4656-44CD-A631-DFDA828A8E11}" dt="2026-05-17T16:20:14.807" v="1583" actId="571"/>
          <ac:spMkLst>
            <pc:docMk/>
            <pc:sldMk cId="4021611176" sldId="6051"/>
            <ac:spMk id="36" creationId="{D37CF7C1-C6A8-73F5-65E8-EBFC27E745E3}"/>
          </ac:spMkLst>
        </pc:spChg>
        <pc:picChg chg="mod">
          <ac:chgData name="Bernardo Mota" userId="fad96adf-d822-4f25-9ebf-c3512cbafa1e" providerId="ADAL" clId="{AD862D20-4656-44CD-A631-DFDA828A8E11}" dt="2026-05-17T16:20:21.412" v="1584" actId="1076"/>
          <ac:picMkLst>
            <pc:docMk/>
            <pc:sldMk cId="4021611176" sldId="6051"/>
            <ac:picMk id="7" creationId="{88E147DD-91C4-F9AD-2B56-B868A7A396B8}"/>
          </ac:picMkLst>
        </pc:picChg>
        <pc:picChg chg="mod">
          <ac:chgData name="Bernardo Mota" userId="fad96adf-d822-4f25-9ebf-c3512cbafa1e" providerId="ADAL" clId="{AD862D20-4656-44CD-A631-DFDA828A8E11}" dt="2026-05-17T16:20:21.412" v="1584" actId="1076"/>
          <ac:picMkLst>
            <pc:docMk/>
            <pc:sldMk cId="4021611176" sldId="6051"/>
            <ac:picMk id="10" creationId="{783FCAF7-91CB-03DE-DD59-75F19ECFF0D2}"/>
          </ac:picMkLst>
        </pc:picChg>
        <pc:picChg chg="del mod">
          <ac:chgData name="Bernardo Mota" userId="fad96adf-d822-4f25-9ebf-c3512cbafa1e" providerId="ADAL" clId="{AD862D20-4656-44CD-A631-DFDA828A8E11}" dt="2026-05-17T16:11:17.607" v="1472" actId="478"/>
          <ac:picMkLst>
            <pc:docMk/>
            <pc:sldMk cId="4021611176" sldId="6051"/>
            <ac:picMk id="12" creationId="{E3C80CDE-5054-6A8B-1E9D-D301517C63A7}"/>
          </ac:picMkLst>
        </pc:picChg>
        <pc:picChg chg="add mod">
          <ac:chgData name="Bernardo Mota" userId="fad96adf-d822-4f25-9ebf-c3512cbafa1e" providerId="ADAL" clId="{AD862D20-4656-44CD-A631-DFDA828A8E11}" dt="2026-05-17T16:15:43.931" v="1510" actId="1076"/>
          <ac:picMkLst>
            <pc:docMk/>
            <pc:sldMk cId="4021611176" sldId="6051"/>
            <ac:picMk id="22" creationId="{B2C10105-6ECE-513C-C62D-6D858DE54577}"/>
          </ac:picMkLst>
        </pc:picChg>
        <pc:picChg chg="add mod">
          <ac:chgData name="Bernardo Mota" userId="fad96adf-d822-4f25-9ebf-c3512cbafa1e" providerId="ADAL" clId="{AD862D20-4656-44CD-A631-DFDA828A8E11}" dt="2026-05-17T16:15:39.753" v="1509" actId="1076"/>
          <ac:picMkLst>
            <pc:docMk/>
            <pc:sldMk cId="4021611176" sldId="6051"/>
            <ac:picMk id="29" creationId="{5F47D49F-E5EF-129C-3154-8B6977A532B9}"/>
          </ac:picMkLst>
        </pc:picChg>
        <pc:picChg chg="add mod">
          <ac:chgData name="Bernardo Mota" userId="fad96adf-d822-4f25-9ebf-c3512cbafa1e" providerId="ADAL" clId="{AD862D20-4656-44CD-A631-DFDA828A8E11}" dt="2026-05-17T16:20:14.807" v="1583" actId="571"/>
          <ac:picMkLst>
            <pc:docMk/>
            <pc:sldMk cId="4021611176" sldId="6051"/>
            <ac:picMk id="33" creationId="{9802FC48-3412-A788-073F-F64B18E358EA}"/>
          </ac:picMkLst>
        </pc:picChg>
        <pc:picChg chg="add mod">
          <ac:chgData name="Bernardo Mota" userId="fad96adf-d822-4f25-9ebf-c3512cbafa1e" providerId="ADAL" clId="{AD862D20-4656-44CD-A631-DFDA828A8E11}" dt="2026-05-17T16:20:14.807" v="1583" actId="571"/>
          <ac:picMkLst>
            <pc:docMk/>
            <pc:sldMk cId="4021611176" sldId="6051"/>
            <ac:picMk id="34" creationId="{A12E0085-55D3-E744-51C6-BFE3CABDD6B7}"/>
          </ac:picMkLst>
        </pc:picChg>
        <pc:picChg chg="add mod">
          <ac:chgData name="Bernardo Mota" userId="fad96adf-d822-4f25-9ebf-c3512cbafa1e" providerId="ADAL" clId="{AD862D20-4656-44CD-A631-DFDA828A8E11}" dt="2026-05-17T16:17:40.352" v="1517" actId="1076"/>
          <ac:picMkLst>
            <pc:docMk/>
            <pc:sldMk cId="4021611176" sldId="6051"/>
            <ac:picMk id="1026" creationId="{DAD1259F-C033-4215-2F02-513338A7E91C}"/>
          </ac:picMkLst>
        </pc:picChg>
        <pc:cxnChg chg="mod">
          <ac:chgData name="Bernardo Mota" userId="fad96adf-d822-4f25-9ebf-c3512cbafa1e" providerId="ADAL" clId="{AD862D20-4656-44CD-A631-DFDA828A8E11}" dt="2026-05-17T16:20:21.412" v="1584" actId="1076"/>
          <ac:cxnSpMkLst>
            <pc:docMk/>
            <pc:sldMk cId="4021611176" sldId="6051"/>
            <ac:cxnSpMk id="26" creationId="{DE1CC084-6301-5A81-604A-C592AC63B0F4}"/>
          </ac:cxnSpMkLst>
        </pc:cxnChg>
      </pc:sldChg>
      <pc:sldChg chg="modSp">
        <pc:chgData name="Bernardo Mota" userId="fad96adf-d822-4f25-9ebf-c3512cbafa1e" providerId="ADAL" clId="{AD862D20-4656-44CD-A631-DFDA828A8E11}" dt="2026-05-15T17:02:44.425" v="108"/>
        <pc:sldMkLst>
          <pc:docMk/>
          <pc:sldMk cId="3326266176" sldId="6053"/>
        </pc:sldMkLst>
        <pc:spChg chg="mod">
          <ac:chgData name="Bernardo Mota" userId="fad96adf-d822-4f25-9ebf-c3512cbafa1e" providerId="ADAL" clId="{AD862D20-4656-44CD-A631-DFDA828A8E11}" dt="2026-05-15T17:02:44.425" v="108"/>
          <ac:spMkLst>
            <pc:docMk/>
            <pc:sldMk cId="3326266176" sldId="6053"/>
            <ac:spMk id="7" creationId="{B55AD107-57C9-E409-8662-4552043FFFF5}"/>
          </ac:spMkLst>
        </pc:spChg>
      </pc:sldChg>
      <pc:sldChg chg="modSp add del">
        <pc:chgData name="Bernardo Mota" userId="fad96adf-d822-4f25-9ebf-c3512cbafa1e" providerId="ADAL" clId="{AD862D20-4656-44CD-A631-DFDA828A8E11}" dt="2026-05-17T16:37:05.270" v="1796" actId="47"/>
        <pc:sldMkLst>
          <pc:docMk/>
          <pc:sldMk cId="3572858365" sldId="6054"/>
        </pc:sldMkLst>
      </pc:sldChg>
      <pc:sldChg chg="modSp">
        <pc:chgData name="Bernardo Mota" userId="fad96adf-d822-4f25-9ebf-c3512cbafa1e" providerId="ADAL" clId="{AD862D20-4656-44CD-A631-DFDA828A8E11}" dt="2026-05-15T17:46:51.574" v="461"/>
        <pc:sldMkLst>
          <pc:docMk/>
          <pc:sldMk cId="1532301774" sldId="6056"/>
        </pc:sldMkLst>
        <pc:spChg chg="mod">
          <ac:chgData name="Bernardo Mota" userId="fad96adf-d822-4f25-9ebf-c3512cbafa1e" providerId="ADAL" clId="{AD862D20-4656-44CD-A631-DFDA828A8E11}" dt="2026-05-15T17:46:51.574" v="461"/>
          <ac:spMkLst>
            <pc:docMk/>
            <pc:sldMk cId="1532301774" sldId="6056"/>
            <ac:spMk id="7" creationId="{53D6ED52-8962-ACC9-D5D4-63EDE3DF5E7B}"/>
          </ac:spMkLst>
        </pc:spChg>
      </pc:sldChg>
      <pc:sldChg chg="delSp modSp mod ord">
        <pc:chgData name="Bernardo Mota" userId="fad96adf-d822-4f25-9ebf-c3512cbafa1e" providerId="ADAL" clId="{AD862D20-4656-44CD-A631-DFDA828A8E11}" dt="2026-05-17T16:50:54.565" v="1958" actId="478"/>
        <pc:sldMkLst>
          <pc:docMk/>
          <pc:sldMk cId="3068107681" sldId="6057"/>
        </pc:sldMkLst>
        <pc:spChg chg="del">
          <ac:chgData name="Bernardo Mota" userId="fad96adf-d822-4f25-9ebf-c3512cbafa1e" providerId="ADAL" clId="{AD862D20-4656-44CD-A631-DFDA828A8E11}" dt="2026-05-17T16:50:54.565" v="1958" actId="478"/>
          <ac:spMkLst>
            <pc:docMk/>
            <pc:sldMk cId="3068107681" sldId="6057"/>
            <ac:spMk id="2" creationId="{E7941FD7-E6A6-73A6-B759-81D55307D2D0}"/>
          </ac:spMkLst>
        </pc:spChg>
        <pc:spChg chg="mod">
          <ac:chgData name="Bernardo Mota" userId="fad96adf-d822-4f25-9ebf-c3512cbafa1e" providerId="ADAL" clId="{AD862D20-4656-44CD-A631-DFDA828A8E11}" dt="2026-05-15T17:02:55.371" v="110"/>
          <ac:spMkLst>
            <pc:docMk/>
            <pc:sldMk cId="3068107681" sldId="6057"/>
            <ac:spMk id="22" creationId="{B0512410-D077-9840-B1FF-1AF8FF9F5DF1}"/>
          </ac:spMkLst>
        </pc:spChg>
        <pc:spChg chg="mod">
          <ac:chgData name="Bernardo Mota" userId="fad96adf-d822-4f25-9ebf-c3512cbafa1e" providerId="ADAL" clId="{AD862D20-4656-44CD-A631-DFDA828A8E11}" dt="2026-05-17T16:34:25.043" v="1709" actId="20577"/>
          <ac:spMkLst>
            <pc:docMk/>
            <pc:sldMk cId="3068107681" sldId="6057"/>
            <ac:spMk id="32" creationId="{60A1FDB9-5966-ADFF-BAB7-11F84CCAA1BD}"/>
          </ac:spMkLst>
        </pc:spChg>
      </pc:sldChg>
      <pc:sldChg chg="addSp delSp modSp mod">
        <pc:chgData name="Bernardo Mota" userId="fad96adf-d822-4f25-9ebf-c3512cbafa1e" providerId="ADAL" clId="{AD862D20-4656-44CD-A631-DFDA828A8E11}" dt="2026-05-18T10:00:13.431" v="2008" actId="478"/>
        <pc:sldMkLst>
          <pc:docMk/>
          <pc:sldMk cId="1769651254" sldId="6058"/>
        </pc:sldMkLst>
        <pc:spChg chg="add del mod">
          <ac:chgData name="Bernardo Mota" userId="fad96adf-d822-4f25-9ebf-c3512cbafa1e" providerId="ADAL" clId="{AD862D20-4656-44CD-A631-DFDA828A8E11}" dt="2026-05-17T16:05:12.578" v="1404" actId="1076"/>
          <ac:spMkLst>
            <pc:docMk/>
            <pc:sldMk cId="1769651254" sldId="6058"/>
            <ac:spMk id="7" creationId="{DCA5FF25-4DC5-3F94-F8EB-A7FEDA1BB66B}"/>
          </ac:spMkLst>
        </pc:spChg>
        <pc:spChg chg="add mod">
          <ac:chgData name="Bernardo Mota" userId="fad96adf-d822-4f25-9ebf-c3512cbafa1e" providerId="ADAL" clId="{AD862D20-4656-44CD-A631-DFDA828A8E11}" dt="2026-05-15T17:08:03.576" v="134"/>
          <ac:spMkLst>
            <pc:docMk/>
            <pc:sldMk cId="1769651254" sldId="6058"/>
            <ac:spMk id="10" creationId="{985AD5B0-B93C-7870-78BC-C3FA18BBAC3A}"/>
          </ac:spMkLst>
        </pc:spChg>
        <pc:spChg chg="del mod">
          <ac:chgData name="Bernardo Mota" userId="fad96adf-d822-4f25-9ebf-c3512cbafa1e" providerId="ADAL" clId="{AD862D20-4656-44CD-A631-DFDA828A8E11}" dt="2026-05-17T15:59:14.967" v="1304" actId="478"/>
          <ac:spMkLst>
            <pc:docMk/>
            <pc:sldMk cId="1769651254" sldId="6058"/>
            <ac:spMk id="12" creationId="{4C5C9C00-5454-EAE1-58CA-2D0A3665B2DF}"/>
          </ac:spMkLst>
        </pc:spChg>
        <pc:spChg chg="add mod">
          <ac:chgData name="Bernardo Mota" userId="fad96adf-d822-4f25-9ebf-c3512cbafa1e" providerId="ADAL" clId="{AD862D20-4656-44CD-A631-DFDA828A8E11}" dt="2026-05-15T17:08:03.576" v="134"/>
          <ac:spMkLst>
            <pc:docMk/>
            <pc:sldMk cId="1769651254" sldId="6058"/>
            <ac:spMk id="19" creationId="{CC30EAD3-23AB-EACE-9D21-88EB870E91E3}"/>
          </ac:spMkLst>
        </pc:spChg>
        <pc:spChg chg="mod">
          <ac:chgData name="Bernardo Mota" userId="fad96adf-d822-4f25-9ebf-c3512cbafa1e" providerId="ADAL" clId="{AD862D20-4656-44CD-A631-DFDA828A8E11}" dt="2026-05-17T16:00:57.056" v="1329" actId="1076"/>
          <ac:spMkLst>
            <pc:docMk/>
            <pc:sldMk cId="1769651254" sldId="6058"/>
            <ac:spMk id="21" creationId="{AD0EE173-7DA2-E43B-E13D-B0A1C70129F8}"/>
          </ac:spMkLst>
        </pc:spChg>
        <pc:spChg chg="add mod">
          <ac:chgData name="Bernardo Mota" userId="fad96adf-d822-4f25-9ebf-c3512cbafa1e" providerId="ADAL" clId="{AD862D20-4656-44CD-A631-DFDA828A8E11}" dt="2026-05-15T17:08:03.576" v="134"/>
          <ac:spMkLst>
            <pc:docMk/>
            <pc:sldMk cId="1769651254" sldId="6058"/>
            <ac:spMk id="22" creationId="{2855FD34-2EF3-15B7-6B0D-0268C091356E}"/>
          </ac:spMkLst>
        </pc:spChg>
        <pc:spChg chg="add mod">
          <ac:chgData name="Bernardo Mota" userId="fad96adf-d822-4f25-9ebf-c3512cbafa1e" providerId="ADAL" clId="{AD862D20-4656-44CD-A631-DFDA828A8E11}" dt="2026-05-15T17:08:03.576" v="134"/>
          <ac:spMkLst>
            <pc:docMk/>
            <pc:sldMk cId="1769651254" sldId="6058"/>
            <ac:spMk id="23" creationId="{A75BA34E-D40C-0250-09B4-4C5244719EC2}"/>
          </ac:spMkLst>
        </pc:spChg>
        <pc:spChg chg="add mod">
          <ac:chgData name="Bernardo Mota" userId="fad96adf-d822-4f25-9ebf-c3512cbafa1e" providerId="ADAL" clId="{AD862D20-4656-44CD-A631-DFDA828A8E11}" dt="2026-05-15T17:08:03.576" v="134"/>
          <ac:spMkLst>
            <pc:docMk/>
            <pc:sldMk cId="1769651254" sldId="6058"/>
            <ac:spMk id="24" creationId="{94DFAAB9-3D65-3665-48F0-6D418010407F}"/>
          </ac:spMkLst>
        </pc:spChg>
        <pc:spChg chg="add mod">
          <ac:chgData name="Bernardo Mota" userId="fad96adf-d822-4f25-9ebf-c3512cbafa1e" providerId="ADAL" clId="{AD862D20-4656-44CD-A631-DFDA828A8E11}" dt="2026-05-15T17:08:03.576" v="134"/>
          <ac:spMkLst>
            <pc:docMk/>
            <pc:sldMk cId="1769651254" sldId="6058"/>
            <ac:spMk id="25" creationId="{55A124E6-CE6D-A283-726B-1B0E0B568BAB}"/>
          </ac:spMkLst>
        </pc:spChg>
        <pc:spChg chg="add mod">
          <ac:chgData name="Bernardo Mota" userId="fad96adf-d822-4f25-9ebf-c3512cbafa1e" providerId="ADAL" clId="{AD862D20-4656-44CD-A631-DFDA828A8E11}" dt="2026-05-15T17:08:03.576" v="134"/>
          <ac:spMkLst>
            <pc:docMk/>
            <pc:sldMk cId="1769651254" sldId="6058"/>
            <ac:spMk id="31" creationId="{E99838AE-F91D-C8FA-DADD-274AF9012947}"/>
          </ac:spMkLst>
        </pc:spChg>
        <pc:spChg chg="add mod ord">
          <ac:chgData name="Bernardo Mota" userId="fad96adf-d822-4f25-9ebf-c3512cbafa1e" providerId="ADAL" clId="{AD862D20-4656-44CD-A631-DFDA828A8E11}" dt="2026-05-17T16:03:17.409" v="1352" actId="1076"/>
          <ac:spMkLst>
            <pc:docMk/>
            <pc:sldMk cId="1769651254" sldId="6058"/>
            <ac:spMk id="37" creationId="{2436C62E-BA93-427C-6A4D-D738DCC77390}"/>
          </ac:spMkLst>
        </pc:spChg>
        <pc:spChg chg="add mod">
          <ac:chgData name="Bernardo Mota" userId="fad96adf-d822-4f25-9ebf-c3512cbafa1e" providerId="ADAL" clId="{AD862D20-4656-44CD-A631-DFDA828A8E11}" dt="2026-05-17T16:04:20.199" v="1364" actId="1076"/>
          <ac:spMkLst>
            <pc:docMk/>
            <pc:sldMk cId="1769651254" sldId="6058"/>
            <ac:spMk id="39" creationId="{A9FBEB8D-74E7-03DA-F2D3-883F400EE378}"/>
          </ac:spMkLst>
        </pc:spChg>
        <pc:spChg chg="add del">
          <ac:chgData name="Bernardo Mota" userId="fad96adf-d822-4f25-9ebf-c3512cbafa1e" providerId="ADAL" clId="{AD862D20-4656-44CD-A631-DFDA828A8E11}" dt="2026-05-17T15:35:18.056" v="813" actId="478"/>
          <ac:spMkLst>
            <pc:docMk/>
            <pc:sldMk cId="1769651254" sldId="6058"/>
            <ac:spMk id="46" creationId="{F3B488EE-EF98-520B-00F6-118A72F3670B}"/>
          </ac:spMkLst>
        </pc:spChg>
        <pc:spChg chg="add mod">
          <ac:chgData name="Bernardo Mota" userId="fad96adf-d822-4f25-9ebf-c3512cbafa1e" providerId="ADAL" clId="{AD862D20-4656-44CD-A631-DFDA828A8E11}" dt="2026-05-17T16:04:28.508" v="1365" actId="1076"/>
          <ac:spMkLst>
            <pc:docMk/>
            <pc:sldMk cId="1769651254" sldId="6058"/>
            <ac:spMk id="48" creationId="{17F42F97-AD1E-048D-7DA7-3F678FA8FA9B}"/>
          </ac:spMkLst>
        </pc:spChg>
        <pc:spChg chg="add mod">
          <ac:chgData name="Bernardo Mota" userId="fad96adf-d822-4f25-9ebf-c3512cbafa1e" providerId="ADAL" clId="{AD862D20-4656-44CD-A631-DFDA828A8E11}" dt="2026-05-17T16:00:16.985" v="1319" actId="1076"/>
          <ac:spMkLst>
            <pc:docMk/>
            <pc:sldMk cId="1769651254" sldId="6058"/>
            <ac:spMk id="49" creationId="{D1B28AE3-9720-EC24-5E0B-65E49FC6490C}"/>
          </ac:spMkLst>
        </pc:spChg>
        <pc:spChg chg="add mod">
          <ac:chgData name="Bernardo Mota" userId="fad96adf-d822-4f25-9ebf-c3512cbafa1e" providerId="ADAL" clId="{AD862D20-4656-44CD-A631-DFDA828A8E11}" dt="2026-05-17T16:03:17.409" v="1352" actId="1076"/>
          <ac:spMkLst>
            <pc:docMk/>
            <pc:sldMk cId="1769651254" sldId="6058"/>
            <ac:spMk id="60" creationId="{4D7E3A4B-556F-3BC8-D968-ED8290CFE36C}"/>
          </ac:spMkLst>
        </pc:spChg>
        <pc:spChg chg="add del mod">
          <ac:chgData name="Bernardo Mota" userId="fad96adf-d822-4f25-9ebf-c3512cbafa1e" providerId="ADAL" clId="{AD862D20-4656-44CD-A631-DFDA828A8E11}" dt="2026-05-17T15:44:14.328" v="1052" actId="478"/>
          <ac:spMkLst>
            <pc:docMk/>
            <pc:sldMk cId="1769651254" sldId="6058"/>
            <ac:spMk id="61" creationId="{A328718B-0641-74A5-8D48-1C1B0E81F388}"/>
          </ac:spMkLst>
        </pc:spChg>
        <pc:spChg chg="add mod">
          <ac:chgData name="Bernardo Mota" userId="fad96adf-d822-4f25-9ebf-c3512cbafa1e" providerId="ADAL" clId="{AD862D20-4656-44CD-A631-DFDA828A8E11}" dt="2026-05-17T16:00:57.056" v="1329" actId="1076"/>
          <ac:spMkLst>
            <pc:docMk/>
            <pc:sldMk cId="1769651254" sldId="6058"/>
            <ac:spMk id="62" creationId="{BDA8B017-A80B-EEF0-00BD-78402468223F}"/>
          </ac:spMkLst>
        </pc:spChg>
        <pc:spChg chg="add mod">
          <ac:chgData name="Bernardo Mota" userId="fad96adf-d822-4f25-9ebf-c3512cbafa1e" providerId="ADAL" clId="{AD862D20-4656-44CD-A631-DFDA828A8E11}" dt="2026-05-17T16:00:50.518" v="1328" actId="1076"/>
          <ac:spMkLst>
            <pc:docMk/>
            <pc:sldMk cId="1769651254" sldId="6058"/>
            <ac:spMk id="63" creationId="{11726523-A524-E015-88FB-4B83E614D07D}"/>
          </ac:spMkLst>
        </pc:spChg>
        <pc:spChg chg="add mod ord">
          <ac:chgData name="Bernardo Mota" userId="fad96adf-d822-4f25-9ebf-c3512cbafa1e" providerId="ADAL" clId="{AD862D20-4656-44CD-A631-DFDA828A8E11}" dt="2026-05-17T16:03:21.390" v="1353" actId="1076"/>
          <ac:spMkLst>
            <pc:docMk/>
            <pc:sldMk cId="1769651254" sldId="6058"/>
            <ac:spMk id="65" creationId="{9C1C2DD2-7E4D-6FB2-C931-2B6C8A9603E1}"/>
          </ac:spMkLst>
        </pc:spChg>
        <pc:spChg chg="add mod">
          <ac:chgData name="Bernardo Mota" userId="fad96adf-d822-4f25-9ebf-c3512cbafa1e" providerId="ADAL" clId="{AD862D20-4656-44CD-A631-DFDA828A8E11}" dt="2026-05-17T16:03:17.409" v="1352" actId="1076"/>
          <ac:spMkLst>
            <pc:docMk/>
            <pc:sldMk cId="1769651254" sldId="6058"/>
            <ac:spMk id="66" creationId="{F7F36BD1-C044-774C-91F9-DD1731A0F892}"/>
          </ac:spMkLst>
        </pc:spChg>
        <pc:spChg chg="add del mod">
          <ac:chgData name="Bernardo Mota" userId="fad96adf-d822-4f25-9ebf-c3512cbafa1e" providerId="ADAL" clId="{AD862D20-4656-44CD-A631-DFDA828A8E11}" dt="2026-05-17T16:03:17.409" v="1352" actId="1076"/>
          <ac:spMkLst>
            <pc:docMk/>
            <pc:sldMk cId="1769651254" sldId="6058"/>
            <ac:spMk id="67" creationId="{6CC60077-15C8-0938-513F-FD9A1B9C108A}"/>
          </ac:spMkLst>
        </pc:spChg>
        <pc:spChg chg="add del mod">
          <ac:chgData name="Bernardo Mota" userId="fad96adf-d822-4f25-9ebf-c3512cbafa1e" providerId="ADAL" clId="{AD862D20-4656-44CD-A631-DFDA828A8E11}" dt="2026-05-17T15:50:45.681" v="1207" actId="478"/>
          <ac:spMkLst>
            <pc:docMk/>
            <pc:sldMk cId="1769651254" sldId="6058"/>
            <ac:spMk id="70" creationId="{C78AAB8F-A2B6-4BE9-A303-B59F6AFFA97A}"/>
          </ac:spMkLst>
        </pc:spChg>
        <pc:spChg chg="add mod">
          <ac:chgData name="Bernardo Mota" userId="fad96adf-d822-4f25-9ebf-c3512cbafa1e" providerId="ADAL" clId="{AD862D20-4656-44CD-A631-DFDA828A8E11}" dt="2026-05-17T16:02:51.933" v="1346" actId="1076"/>
          <ac:spMkLst>
            <pc:docMk/>
            <pc:sldMk cId="1769651254" sldId="6058"/>
            <ac:spMk id="74" creationId="{CEAEBE3E-829B-5F9D-50AF-40E078EF9222}"/>
          </ac:spMkLst>
        </pc:spChg>
        <pc:spChg chg="add del mod">
          <ac:chgData name="Bernardo Mota" userId="fad96adf-d822-4f25-9ebf-c3512cbafa1e" providerId="ADAL" clId="{AD862D20-4656-44CD-A631-DFDA828A8E11}" dt="2026-05-17T15:56:45.942" v="1279" actId="478"/>
          <ac:spMkLst>
            <pc:docMk/>
            <pc:sldMk cId="1769651254" sldId="6058"/>
            <ac:spMk id="76" creationId="{103910A0-DC44-742D-B192-5496ED80A238}"/>
          </ac:spMkLst>
        </pc:spChg>
        <pc:spChg chg="mod">
          <ac:chgData name="Bernardo Mota" userId="fad96adf-d822-4f25-9ebf-c3512cbafa1e" providerId="ADAL" clId="{AD862D20-4656-44CD-A631-DFDA828A8E11}" dt="2026-05-17T16:05:06.640" v="1403" actId="1076"/>
          <ac:spMkLst>
            <pc:docMk/>
            <pc:sldMk cId="1769651254" sldId="6058"/>
            <ac:spMk id="78" creationId="{08D3F626-4420-A527-62B9-14F971472583}"/>
          </ac:spMkLst>
        </pc:spChg>
        <pc:spChg chg="add mod">
          <ac:chgData name="Bernardo Mota" userId="fad96adf-d822-4f25-9ebf-c3512cbafa1e" providerId="ADAL" clId="{AD862D20-4656-44CD-A631-DFDA828A8E11}" dt="2026-05-17T16:00:50.518" v="1328" actId="1076"/>
          <ac:spMkLst>
            <pc:docMk/>
            <pc:sldMk cId="1769651254" sldId="6058"/>
            <ac:spMk id="81" creationId="{89AA26A1-7EEC-ED4A-6D97-FB72A36F4C75}"/>
          </ac:spMkLst>
        </pc:spChg>
        <pc:spChg chg="add mod">
          <ac:chgData name="Bernardo Mota" userId="fad96adf-d822-4f25-9ebf-c3512cbafa1e" providerId="ADAL" clId="{AD862D20-4656-44CD-A631-DFDA828A8E11}" dt="2026-05-17T16:04:04.070" v="1363" actId="1076"/>
          <ac:spMkLst>
            <pc:docMk/>
            <pc:sldMk cId="1769651254" sldId="6058"/>
            <ac:spMk id="83" creationId="{8F808A87-438B-BE05-4B9D-03C6C58ED7F4}"/>
          </ac:spMkLst>
        </pc:spChg>
        <pc:spChg chg="add mod">
          <ac:chgData name="Bernardo Mota" userId="fad96adf-d822-4f25-9ebf-c3512cbafa1e" providerId="ADAL" clId="{AD862D20-4656-44CD-A631-DFDA828A8E11}" dt="2026-05-17T16:04:20.199" v="1364" actId="1076"/>
          <ac:spMkLst>
            <pc:docMk/>
            <pc:sldMk cId="1769651254" sldId="6058"/>
            <ac:spMk id="85" creationId="{653D675E-A403-6ACF-12EB-C238EC57D419}"/>
          </ac:spMkLst>
        </pc:spChg>
        <pc:picChg chg="del">
          <ac:chgData name="Bernardo Mota" userId="fad96adf-d822-4f25-9ebf-c3512cbafa1e" providerId="ADAL" clId="{AD862D20-4656-44CD-A631-DFDA828A8E11}" dt="2026-05-17T15:32:10.944" v="780" actId="478"/>
          <ac:picMkLst>
            <pc:docMk/>
            <pc:sldMk cId="1769651254" sldId="6058"/>
            <ac:picMk id="2" creationId="{20E4C851-E1AB-09C3-7922-6FBFE4D6B424}"/>
          </ac:picMkLst>
        </pc:picChg>
        <pc:picChg chg="del mod">
          <ac:chgData name="Bernardo Mota" userId="fad96adf-d822-4f25-9ebf-c3512cbafa1e" providerId="ADAL" clId="{AD862D20-4656-44CD-A631-DFDA828A8E11}" dt="2026-05-17T16:00:43.805" v="1326" actId="478"/>
          <ac:picMkLst>
            <pc:docMk/>
            <pc:sldMk cId="1769651254" sldId="6058"/>
            <ac:picMk id="17" creationId="{CFBEF51C-A1B8-C87E-87E4-3C73DD7A4777}"/>
          </ac:picMkLst>
        </pc:picChg>
        <pc:picChg chg="del mod">
          <ac:chgData name="Bernardo Mota" userId="fad96adf-d822-4f25-9ebf-c3512cbafa1e" providerId="ADAL" clId="{AD862D20-4656-44CD-A631-DFDA828A8E11}" dt="2026-05-17T16:00:43.805" v="1326" actId="478"/>
          <ac:picMkLst>
            <pc:docMk/>
            <pc:sldMk cId="1769651254" sldId="6058"/>
            <ac:picMk id="18" creationId="{7202BCFA-92BD-5032-8F9A-AA1A57F9F451}"/>
          </ac:picMkLst>
        </pc:picChg>
        <pc:picChg chg="del mod">
          <ac:chgData name="Bernardo Mota" userId="fad96adf-d822-4f25-9ebf-c3512cbafa1e" providerId="ADAL" clId="{AD862D20-4656-44CD-A631-DFDA828A8E11}" dt="2026-05-17T16:00:45.267" v="1327" actId="478"/>
          <ac:picMkLst>
            <pc:docMk/>
            <pc:sldMk cId="1769651254" sldId="6058"/>
            <ac:picMk id="20" creationId="{E0165A00-5686-FFB5-0A7A-4304133DFE22}"/>
          </ac:picMkLst>
        </pc:picChg>
        <pc:picChg chg="add mod">
          <ac:chgData name="Bernardo Mota" userId="fad96adf-d822-4f25-9ebf-c3512cbafa1e" providerId="ADAL" clId="{AD862D20-4656-44CD-A631-DFDA828A8E11}" dt="2026-05-15T17:08:03.576" v="134"/>
          <ac:picMkLst>
            <pc:docMk/>
            <pc:sldMk cId="1769651254" sldId="6058"/>
            <ac:picMk id="30" creationId="{2184486E-37E9-C103-9445-7F5B32CE6AC7}"/>
          </ac:picMkLst>
        </pc:picChg>
        <pc:picChg chg="add del mod">
          <ac:chgData name="Bernardo Mota" userId="fad96adf-d822-4f25-9ebf-c3512cbafa1e" providerId="ADAL" clId="{AD862D20-4656-44CD-A631-DFDA828A8E11}" dt="2026-05-17T15:32:09.342" v="778" actId="478"/>
          <ac:picMkLst>
            <pc:docMk/>
            <pc:sldMk cId="1769651254" sldId="6058"/>
            <ac:picMk id="32" creationId="{1C14EEDD-DDCE-719C-0509-3B80AB37CC4C}"/>
          </ac:picMkLst>
        </pc:picChg>
        <pc:picChg chg="add del mod">
          <ac:chgData name="Bernardo Mota" userId="fad96adf-d822-4f25-9ebf-c3512cbafa1e" providerId="ADAL" clId="{AD862D20-4656-44CD-A631-DFDA828A8E11}" dt="2026-05-17T15:32:09.940" v="779" actId="478"/>
          <ac:picMkLst>
            <pc:docMk/>
            <pc:sldMk cId="1769651254" sldId="6058"/>
            <ac:picMk id="33" creationId="{9534337D-3F60-E1AA-04F3-04AE1403B4D5}"/>
          </ac:picMkLst>
        </pc:picChg>
        <pc:picChg chg="add mod">
          <ac:chgData name="Bernardo Mota" userId="fad96adf-d822-4f25-9ebf-c3512cbafa1e" providerId="ADAL" clId="{AD862D20-4656-44CD-A631-DFDA828A8E11}" dt="2026-05-17T16:04:20.199" v="1364" actId="1076"/>
          <ac:picMkLst>
            <pc:docMk/>
            <pc:sldMk cId="1769651254" sldId="6058"/>
            <ac:picMk id="35" creationId="{C323F87D-CFE9-4BD5-8762-B357B3AE9FA5}"/>
          </ac:picMkLst>
        </pc:picChg>
        <pc:picChg chg="add mod">
          <ac:chgData name="Bernardo Mota" userId="fad96adf-d822-4f25-9ebf-c3512cbafa1e" providerId="ADAL" clId="{AD862D20-4656-44CD-A631-DFDA828A8E11}" dt="2026-05-17T16:00:57.056" v="1329" actId="1076"/>
          <ac:picMkLst>
            <pc:docMk/>
            <pc:sldMk cId="1769651254" sldId="6058"/>
            <ac:picMk id="40" creationId="{08B6F498-293E-524A-626C-4EE2E0E1D2CF}"/>
          </ac:picMkLst>
        </pc:picChg>
        <pc:picChg chg="add mod">
          <ac:chgData name="Bernardo Mota" userId="fad96adf-d822-4f25-9ebf-c3512cbafa1e" providerId="ADAL" clId="{AD862D20-4656-44CD-A631-DFDA828A8E11}" dt="2026-05-17T15:59:12.068" v="1303" actId="1076"/>
          <ac:picMkLst>
            <pc:docMk/>
            <pc:sldMk cId="1769651254" sldId="6058"/>
            <ac:picMk id="42" creationId="{97A68750-D087-594D-F117-725CC0E37797}"/>
          </ac:picMkLst>
        </pc:picChg>
        <pc:picChg chg="add del mod">
          <ac:chgData name="Bernardo Mota" userId="fad96adf-d822-4f25-9ebf-c3512cbafa1e" providerId="ADAL" clId="{AD862D20-4656-44CD-A631-DFDA828A8E11}" dt="2026-05-18T10:00:13.431" v="2008" actId="478"/>
          <ac:picMkLst>
            <pc:docMk/>
            <pc:sldMk cId="1769651254" sldId="6058"/>
            <ac:picMk id="44" creationId="{57D81C45-0025-D58A-450A-4D063BC60501}"/>
          </ac:picMkLst>
        </pc:picChg>
        <pc:picChg chg="add del mod">
          <ac:chgData name="Bernardo Mota" userId="fad96adf-d822-4f25-9ebf-c3512cbafa1e" providerId="ADAL" clId="{AD862D20-4656-44CD-A631-DFDA828A8E11}" dt="2026-05-17T16:03:17.409" v="1352" actId="1076"/>
          <ac:picMkLst>
            <pc:docMk/>
            <pc:sldMk cId="1769651254" sldId="6058"/>
            <ac:picMk id="51" creationId="{8652FE52-9B56-ED14-07F5-2DE18F984C75}"/>
          </ac:picMkLst>
        </pc:picChg>
        <pc:picChg chg="add del mod">
          <ac:chgData name="Bernardo Mota" userId="fad96adf-d822-4f25-9ebf-c3512cbafa1e" providerId="ADAL" clId="{AD862D20-4656-44CD-A631-DFDA828A8E11}" dt="2026-05-17T15:50:48.128" v="1208" actId="478"/>
          <ac:picMkLst>
            <pc:docMk/>
            <pc:sldMk cId="1769651254" sldId="6058"/>
            <ac:picMk id="53" creationId="{E2C39DBF-3C12-BF35-A2D3-E0A66FD81AD9}"/>
          </ac:picMkLst>
        </pc:picChg>
        <pc:picChg chg="add mod">
          <ac:chgData name="Bernardo Mota" userId="fad96adf-d822-4f25-9ebf-c3512cbafa1e" providerId="ADAL" clId="{AD862D20-4656-44CD-A631-DFDA828A8E11}" dt="2026-05-17T16:03:17.409" v="1352" actId="1076"/>
          <ac:picMkLst>
            <pc:docMk/>
            <pc:sldMk cId="1769651254" sldId="6058"/>
            <ac:picMk id="55" creationId="{7B6A914E-BAD6-5A24-C778-ED9E91437573}"/>
          </ac:picMkLst>
        </pc:picChg>
        <pc:picChg chg="add mod">
          <ac:chgData name="Bernardo Mota" userId="fad96adf-d822-4f25-9ebf-c3512cbafa1e" providerId="ADAL" clId="{AD862D20-4656-44CD-A631-DFDA828A8E11}" dt="2026-05-17T16:03:17.409" v="1352" actId="1076"/>
          <ac:picMkLst>
            <pc:docMk/>
            <pc:sldMk cId="1769651254" sldId="6058"/>
            <ac:picMk id="57" creationId="{F9B919F0-86A0-CFF3-ECF5-19B9409479D8}"/>
          </ac:picMkLst>
        </pc:picChg>
        <pc:picChg chg="add mod">
          <ac:chgData name="Bernardo Mota" userId="fad96adf-d822-4f25-9ebf-c3512cbafa1e" providerId="ADAL" clId="{AD862D20-4656-44CD-A631-DFDA828A8E11}" dt="2026-05-17T16:00:50.518" v="1328" actId="1076"/>
          <ac:picMkLst>
            <pc:docMk/>
            <pc:sldMk cId="1769651254" sldId="6058"/>
            <ac:picMk id="59" creationId="{F8E59010-6F54-5DDD-6568-E4BA719D33A3}"/>
          </ac:picMkLst>
        </pc:picChg>
        <pc:picChg chg="add del mod">
          <ac:chgData name="Bernardo Mota" userId="fad96adf-d822-4f25-9ebf-c3512cbafa1e" providerId="ADAL" clId="{AD862D20-4656-44CD-A631-DFDA828A8E11}" dt="2026-05-17T15:51:09.971" v="1218" actId="478"/>
          <ac:picMkLst>
            <pc:docMk/>
            <pc:sldMk cId="1769651254" sldId="6058"/>
            <ac:picMk id="68" creationId="{A9F1E77B-6956-64EF-2A54-C68ACCD32F6C}"/>
          </ac:picMkLst>
        </pc:picChg>
        <pc:picChg chg="add del mod">
          <ac:chgData name="Bernardo Mota" userId="fad96adf-d822-4f25-9ebf-c3512cbafa1e" providerId="ADAL" clId="{AD862D20-4656-44CD-A631-DFDA828A8E11}" dt="2026-05-17T16:03:17.409" v="1352" actId="1076"/>
          <ac:picMkLst>
            <pc:docMk/>
            <pc:sldMk cId="1769651254" sldId="6058"/>
            <ac:picMk id="69" creationId="{75340F27-6B9E-61F1-C80E-424816B50A8F}"/>
          </ac:picMkLst>
        </pc:picChg>
        <pc:picChg chg="add mod modCrop">
          <ac:chgData name="Bernardo Mota" userId="fad96adf-d822-4f25-9ebf-c3512cbafa1e" providerId="ADAL" clId="{AD862D20-4656-44CD-A631-DFDA828A8E11}" dt="2026-05-17T16:00:50.518" v="1328" actId="1076"/>
          <ac:picMkLst>
            <pc:docMk/>
            <pc:sldMk cId="1769651254" sldId="6058"/>
            <ac:picMk id="72" creationId="{A6146A50-A70C-C961-33B8-D7010DA76B41}"/>
          </ac:picMkLst>
        </pc:picChg>
        <pc:picChg chg="del mod">
          <ac:chgData name="Bernardo Mota" userId="fad96adf-d822-4f25-9ebf-c3512cbafa1e" providerId="ADAL" clId="{AD862D20-4656-44CD-A631-DFDA828A8E11}" dt="2026-05-17T15:32:07.687" v="776" actId="478"/>
          <ac:picMkLst>
            <pc:docMk/>
            <pc:sldMk cId="1769651254" sldId="6058"/>
            <ac:picMk id="79" creationId="{E956C9BA-ECBF-D2E9-FB3D-D21999992A42}"/>
          </ac:picMkLst>
        </pc:picChg>
        <pc:picChg chg="del mod">
          <ac:chgData name="Bernardo Mota" userId="fad96adf-d822-4f25-9ebf-c3512cbafa1e" providerId="ADAL" clId="{AD862D20-4656-44CD-A631-DFDA828A8E11}" dt="2026-05-17T15:32:08.625" v="777" actId="478"/>
          <ac:picMkLst>
            <pc:docMk/>
            <pc:sldMk cId="1769651254" sldId="6058"/>
            <ac:picMk id="80" creationId="{5C5CB413-7C87-903F-C624-010FA38116ED}"/>
          </ac:picMkLst>
        </pc:picChg>
        <pc:cxnChg chg="add mod">
          <ac:chgData name="Bernardo Mota" userId="fad96adf-d822-4f25-9ebf-c3512cbafa1e" providerId="ADAL" clId="{AD862D20-4656-44CD-A631-DFDA828A8E11}" dt="2026-05-15T17:08:03.576" v="134"/>
          <ac:cxnSpMkLst>
            <pc:docMk/>
            <pc:sldMk cId="1769651254" sldId="6058"/>
            <ac:cxnSpMk id="28" creationId="{3D8E2033-8F42-CCB4-C46D-134A7E611641}"/>
          </ac:cxnSpMkLst>
        </pc:cxnChg>
        <pc:cxnChg chg="add mod">
          <ac:chgData name="Bernardo Mota" userId="fad96adf-d822-4f25-9ebf-c3512cbafa1e" providerId="ADAL" clId="{AD862D20-4656-44CD-A631-DFDA828A8E11}" dt="2026-05-15T17:08:03.576" v="134"/>
          <ac:cxnSpMkLst>
            <pc:docMk/>
            <pc:sldMk cId="1769651254" sldId="6058"/>
            <ac:cxnSpMk id="29" creationId="{A537E133-DE26-F668-0FFD-C76C95E84473}"/>
          </ac:cxnSpMkLst>
        </pc:cxnChg>
      </pc:sldChg>
      <pc:sldChg chg="addSp modSp mod ord">
        <pc:chgData name="Bernardo Mota" userId="fad96adf-d822-4f25-9ebf-c3512cbafa1e" providerId="ADAL" clId="{AD862D20-4656-44CD-A631-DFDA828A8E11}" dt="2026-05-15T17:40:50.429" v="408" actId="1076"/>
        <pc:sldMkLst>
          <pc:docMk/>
          <pc:sldMk cId="1027576915" sldId="6060"/>
        </pc:sldMkLst>
        <pc:spChg chg="add mod">
          <ac:chgData name="Bernardo Mota" userId="fad96adf-d822-4f25-9ebf-c3512cbafa1e" providerId="ADAL" clId="{AD862D20-4656-44CD-A631-DFDA828A8E11}" dt="2026-05-15T17:40:33.696" v="403" actId="1076"/>
          <ac:spMkLst>
            <pc:docMk/>
            <pc:sldMk cId="1027576915" sldId="6060"/>
            <ac:spMk id="7" creationId="{203F18F8-CA26-97E7-767A-A597031DB32D}"/>
          </ac:spMkLst>
        </pc:spChg>
        <pc:spChg chg="mod">
          <ac:chgData name="Bernardo Mota" userId="fad96adf-d822-4f25-9ebf-c3512cbafa1e" providerId="ADAL" clId="{AD862D20-4656-44CD-A631-DFDA828A8E11}" dt="2026-05-15T17:03:44.822" v="118"/>
          <ac:spMkLst>
            <pc:docMk/>
            <pc:sldMk cId="1027576915" sldId="6060"/>
            <ac:spMk id="10" creationId="{38FACE53-85FF-8221-3972-9795510C982E}"/>
          </ac:spMkLst>
        </pc:spChg>
        <pc:spChg chg="add mod">
          <ac:chgData name="Bernardo Mota" userId="fad96adf-d822-4f25-9ebf-c3512cbafa1e" providerId="ADAL" clId="{AD862D20-4656-44CD-A631-DFDA828A8E11}" dt="2026-05-15T17:40:41.301" v="406" actId="14100"/>
          <ac:spMkLst>
            <pc:docMk/>
            <pc:sldMk cId="1027576915" sldId="6060"/>
            <ac:spMk id="12" creationId="{0CFD2F54-130E-7F7B-FF19-77FA73E20064}"/>
          </ac:spMkLst>
        </pc:spChg>
        <pc:spChg chg="add mod">
          <ac:chgData name="Bernardo Mota" userId="fad96adf-d822-4f25-9ebf-c3512cbafa1e" providerId="ADAL" clId="{AD862D20-4656-44CD-A631-DFDA828A8E11}" dt="2026-05-15T17:40:50.429" v="408" actId="1076"/>
          <ac:spMkLst>
            <pc:docMk/>
            <pc:sldMk cId="1027576915" sldId="6060"/>
            <ac:spMk id="19" creationId="{CE23AFF1-3363-B40C-3414-6DEFF8BD0901}"/>
          </ac:spMkLst>
        </pc:spChg>
        <pc:graphicFrameChg chg="mod">
          <ac:chgData name="Bernardo Mota" userId="fad96adf-d822-4f25-9ebf-c3512cbafa1e" providerId="ADAL" clId="{AD862D20-4656-44CD-A631-DFDA828A8E11}" dt="2026-05-15T17:40:20.379" v="399" actId="1076"/>
          <ac:graphicFrameMkLst>
            <pc:docMk/>
            <pc:sldMk cId="1027576915" sldId="6060"/>
            <ac:graphicFrameMk id="22" creationId="{8E348A1E-CB65-B154-FBED-2005519F8926}"/>
          </ac:graphicFrameMkLst>
        </pc:graphicFrameChg>
      </pc:sldChg>
      <pc:sldChg chg="modSp mod ord">
        <pc:chgData name="Bernardo Mota" userId="fad96adf-d822-4f25-9ebf-c3512cbafa1e" providerId="ADAL" clId="{AD862D20-4656-44CD-A631-DFDA828A8E11}" dt="2026-05-17T16:35:49.628" v="1791" actId="20577"/>
        <pc:sldMkLst>
          <pc:docMk/>
          <pc:sldMk cId="2048365389" sldId="6061"/>
        </pc:sldMkLst>
        <pc:spChg chg="mod">
          <ac:chgData name="Bernardo Mota" userId="fad96adf-d822-4f25-9ebf-c3512cbafa1e" providerId="ADAL" clId="{AD862D20-4656-44CD-A631-DFDA828A8E11}" dt="2026-05-17T16:35:49.628" v="1791" actId="20577"/>
          <ac:spMkLst>
            <pc:docMk/>
            <pc:sldMk cId="2048365389" sldId="6061"/>
            <ac:spMk id="2" creationId="{EECB96C3-7900-E7B3-B6D7-49CB56A56F91}"/>
          </ac:spMkLst>
        </pc:spChg>
        <pc:spChg chg="mod">
          <ac:chgData name="Bernardo Mota" userId="fad96adf-d822-4f25-9ebf-c3512cbafa1e" providerId="ADAL" clId="{AD862D20-4656-44CD-A631-DFDA828A8E11}" dt="2026-05-15T17:02:40.340" v="107"/>
          <ac:spMkLst>
            <pc:docMk/>
            <pc:sldMk cId="2048365389" sldId="6061"/>
            <ac:spMk id="10" creationId="{FED24668-B517-2A65-AEE4-635120DDE572}"/>
          </ac:spMkLst>
        </pc:spChg>
        <pc:picChg chg="mod">
          <ac:chgData name="Bernardo Mota" userId="fad96adf-d822-4f25-9ebf-c3512cbafa1e" providerId="ADAL" clId="{AD862D20-4656-44CD-A631-DFDA828A8E11}" dt="2026-05-17T16:35:12.489" v="1784" actId="14100"/>
          <ac:picMkLst>
            <pc:docMk/>
            <pc:sldMk cId="2048365389" sldId="6061"/>
            <ac:picMk id="22" creationId="{DFAF0470-7BB1-B4A1-CA3B-77E8C5C96175}"/>
          </ac:picMkLst>
        </pc:picChg>
      </pc:sldChg>
      <pc:sldChg chg="modSp mod ord">
        <pc:chgData name="Bernardo Mota" userId="fad96adf-d822-4f25-9ebf-c3512cbafa1e" providerId="ADAL" clId="{AD862D20-4656-44CD-A631-DFDA828A8E11}" dt="2026-05-17T16:58:47.295" v="1986" actId="14100"/>
        <pc:sldMkLst>
          <pc:docMk/>
          <pc:sldMk cId="1426989594" sldId="6062"/>
        </pc:sldMkLst>
        <pc:spChg chg="mod">
          <ac:chgData name="Bernardo Mota" userId="fad96adf-d822-4f25-9ebf-c3512cbafa1e" providerId="ADAL" clId="{AD862D20-4656-44CD-A631-DFDA828A8E11}" dt="2026-05-15T17:02:36.123" v="106"/>
          <ac:spMkLst>
            <pc:docMk/>
            <pc:sldMk cId="1426989594" sldId="6062"/>
            <ac:spMk id="10" creationId="{7AC04983-3A99-0C19-C40E-1551540E0930}"/>
          </ac:spMkLst>
        </pc:spChg>
        <pc:spChg chg="mod">
          <ac:chgData name="Bernardo Mota" userId="fad96adf-d822-4f25-9ebf-c3512cbafa1e" providerId="ADAL" clId="{AD862D20-4656-44CD-A631-DFDA828A8E11}" dt="2026-05-17T16:58:47.295" v="1986" actId="14100"/>
          <ac:spMkLst>
            <pc:docMk/>
            <pc:sldMk cId="1426989594" sldId="6062"/>
            <ac:spMk id="26" creationId="{3ACAEE86-362D-504E-B96D-44AA3542D800}"/>
          </ac:spMkLst>
        </pc:spChg>
      </pc:sldChg>
      <pc:sldChg chg="delSp modSp mod ord">
        <pc:chgData name="Bernardo Mota" userId="fad96adf-d822-4f25-9ebf-c3512cbafa1e" providerId="ADAL" clId="{AD862D20-4656-44CD-A631-DFDA828A8E11}" dt="2026-05-18T10:41:15.854" v="2114" actId="478"/>
        <pc:sldMkLst>
          <pc:docMk/>
          <pc:sldMk cId="3412377462" sldId="6063"/>
        </pc:sldMkLst>
        <pc:spChg chg="mod">
          <ac:chgData name="Bernardo Mota" userId="fad96adf-d822-4f25-9ebf-c3512cbafa1e" providerId="ADAL" clId="{AD862D20-4656-44CD-A631-DFDA828A8E11}" dt="2026-05-17T16:57:37.795" v="1980" actId="1076"/>
          <ac:spMkLst>
            <pc:docMk/>
            <pc:sldMk cId="3412377462" sldId="6063"/>
            <ac:spMk id="2" creationId="{6C4541D1-CF1E-01C0-A8EA-CCD4B4C372BF}"/>
          </ac:spMkLst>
        </pc:spChg>
        <pc:spChg chg="mod">
          <ac:chgData name="Bernardo Mota" userId="fad96adf-d822-4f25-9ebf-c3512cbafa1e" providerId="ADAL" clId="{AD862D20-4656-44CD-A631-DFDA828A8E11}" dt="2026-05-15T17:02:23.567" v="104"/>
          <ac:spMkLst>
            <pc:docMk/>
            <pc:sldMk cId="3412377462" sldId="6063"/>
            <ac:spMk id="24" creationId="{88C9085B-8005-031D-0A59-282DFE5A4D5A}"/>
          </ac:spMkLst>
        </pc:spChg>
        <pc:spChg chg="del">
          <ac:chgData name="Bernardo Mota" userId="fad96adf-d822-4f25-9ebf-c3512cbafa1e" providerId="ADAL" clId="{AD862D20-4656-44CD-A631-DFDA828A8E11}" dt="2026-05-18T10:41:15.854" v="2114" actId="478"/>
          <ac:spMkLst>
            <pc:docMk/>
            <pc:sldMk cId="3412377462" sldId="6063"/>
            <ac:spMk id="37" creationId="{2C4551D4-0268-8C3B-A1AD-6500A895508B}"/>
          </ac:spMkLst>
        </pc:spChg>
        <pc:spChg chg="del">
          <ac:chgData name="Bernardo Mota" userId="fad96adf-d822-4f25-9ebf-c3512cbafa1e" providerId="ADAL" clId="{AD862D20-4656-44CD-A631-DFDA828A8E11}" dt="2026-05-17T16:41:28.648" v="1866" actId="478"/>
          <ac:spMkLst>
            <pc:docMk/>
            <pc:sldMk cId="3412377462" sldId="6063"/>
            <ac:spMk id="43" creationId="{31F4A658-F45C-3045-2869-150FA54B325C}"/>
          </ac:spMkLst>
        </pc:spChg>
      </pc:sldChg>
      <pc:sldChg chg="addSp delSp modSp add mod ord">
        <pc:chgData name="Bernardo Mota" userId="fad96adf-d822-4f25-9ebf-c3512cbafa1e" providerId="ADAL" clId="{AD862D20-4656-44CD-A631-DFDA828A8E11}" dt="2026-05-17T16:36:50.812" v="1795"/>
        <pc:sldMkLst>
          <pc:docMk/>
          <pc:sldMk cId="2026635070" sldId="6064"/>
        </pc:sldMkLst>
        <pc:spChg chg="mod">
          <ac:chgData name="Bernardo Mota" userId="fad96adf-d822-4f25-9ebf-c3512cbafa1e" providerId="ADAL" clId="{AD862D20-4656-44CD-A631-DFDA828A8E11}" dt="2026-05-15T17:33:54.241" v="339" actId="1076"/>
          <ac:spMkLst>
            <pc:docMk/>
            <pc:sldMk cId="2026635070" sldId="6064"/>
            <ac:spMk id="2" creationId="{56A32E20-8EEF-744A-6315-EC662FA073C3}"/>
          </ac:spMkLst>
        </pc:spChg>
        <pc:spChg chg="del">
          <ac:chgData name="Bernardo Mota" userId="fad96adf-d822-4f25-9ebf-c3512cbafa1e" providerId="ADAL" clId="{AD862D20-4656-44CD-A631-DFDA828A8E11}" dt="2026-05-17T16:36:50.167" v="1794" actId="478"/>
          <ac:spMkLst>
            <pc:docMk/>
            <pc:sldMk cId="2026635070" sldId="6064"/>
            <ac:spMk id="3" creationId="{BE912120-B5E1-E434-DBBA-14B6748481C9}"/>
          </ac:spMkLst>
        </pc:spChg>
        <pc:spChg chg="del">
          <ac:chgData name="Bernardo Mota" userId="fad96adf-d822-4f25-9ebf-c3512cbafa1e" providerId="ADAL" clId="{AD862D20-4656-44CD-A631-DFDA828A8E11}" dt="2026-05-17T16:36:50.167" v="1794" actId="478"/>
          <ac:spMkLst>
            <pc:docMk/>
            <pc:sldMk cId="2026635070" sldId="6064"/>
            <ac:spMk id="4" creationId="{B6D6C2EF-4FCF-F8A8-50E9-30A3B075340D}"/>
          </ac:spMkLst>
        </pc:spChg>
        <pc:spChg chg="del">
          <ac:chgData name="Bernardo Mota" userId="fad96adf-d822-4f25-9ebf-c3512cbafa1e" providerId="ADAL" clId="{AD862D20-4656-44CD-A631-DFDA828A8E11}" dt="2026-05-17T16:36:50.167" v="1794" actId="478"/>
          <ac:spMkLst>
            <pc:docMk/>
            <pc:sldMk cId="2026635070" sldId="6064"/>
            <ac:spMk id="5" creationId="{8886878F-310C-04FA-4FAC-B4D7EE1A61F9}"/>
          </ac:spMkLst>
        </pc:spChg>
        <pc:spChg chg="del mod">
          <ac:chgData name="Bernardo Mota" userId="fad96adf-d822-4f25-9ebf-c3512cbafa1e" providerId="ADAL" clId="{AD862D20-4656-44CD-A631-DFDA828A8E11}" dt="2026-05-17T16:36:50.167" v="1794" actId="478"/>
          <ac:spMkLst>
            <pc:docMk/>
            <pc:sldMk cId="2026635070" sldId="6064"/>
            <ac:spMk id="6" creationId="{4BDBD2E4-DB5E-6C4C-0C55-4AE5744096F1}"/>
          </ac:spMkLst>
        </pc:spChg>
        <pc:spChg chg="del">
          <ac:chgData name="Bernardo Mota" userId="fad96adf-d822-4f25-9ebf-c3512cbafa1e" providerId="ADAL" clId="{AD862D20-4656-44CD-A631-DFDA828A8E11}" dt="2026-05-17T16:36:50.167" v="1794" actId="478"/>
          <ac:spMkLst>
            <pc:docMk/>
            <pc:sldMk cId="2026635070" sldId="6064"/>
            <ac:spMk id="8" creationId="{9581AAFF-E68E-E094-25CF-93FEDDD725A7}"/>
          </ac:spMkLst>
        </pc:spChg>
        <pc:spChg chg="del">
          <ac:chgData name="Bernardo Mota" userId="fad96adf-d822-4f25-9ebf-c3512cbafa1e" providerId="ADAL" clId="{AD862D20-4656-44CD-A631-DFDA828A8E11}" dt="2026-05-17T16:36:50.167" v="1794" actId="478"/>
          <ac:spMkLst>
            <pc:docMk/>
            <pc:sldMk cId="2026635070" sldId="6064"/>
            <ac:spMk id="9" creationId="{61F5F83A-3C33-EAEA-6EA3-9D98AD38FBBE}"/>
          </ac:spMkLst>
        </pc:spChg>
        <pc:spChg chg="ord">
          <ac:chgData name="Bernardo Mota" userId="fad96adf-d822-4f25-9ebf-c3512cbafa1e" providerId="ADAL" clId="{AD862D20-4656-44CD-A631-DFDA828A8E11}" dt="2026-05-15T17:28:50.788" v="295" actId="167"/>
          <ac:spMkLst>
            <pc:docMk/>
            <pc:sldMk cId="2026635070" sldId="6064"/>
            <ac:spMk id="23" creationId="{BF3E68DB-76FD-D801-C999-AAB015A876BC}"/>
          </ac:spMkLst>
        </pc:spChg>
        <pc:spChg chg="add mod">
          <ac:chgData name="Bernardo Mota" userId="fad96adf-d822-4f25-9ebf-c3512cbafa1e" providerId="ADAL" clId="{AD862D20-4656-44CD-A631-DFDA828A8E11}" dt="2026-05-15T17:29:45.448" v="305" actId="1076"/>
          <ac:spMkLst>
            <pc:docMk/>
            <pc:sldMk cId="2026635070" sldId="6064"/>
            <ac:spMk id="24" creationId="{09AD5C8C-F43A-7756-DBBF-64B79D110FD8}"/>
          </ac:spMkLst>
        </pc:spChg>
        <pc:spChg chg="mod">
          <ac:chgData name="Bernardo Mota" userId="fad96adf-d822-4f25-9ebf-c3512cbafa1e" providerId="ADAL" clId="{AD862D20-4656-44CD-A631-DFDA828A8E11}" dt="2026-05-15T17:33:07.269" v="332" actId="20577"/>
          <ac:spMkLst>
            <pc:docMk/>
            <pc:sldMk cId="2026635070" sldId="6064"/>
            <ac:spMk id="28" creationId="{5136B399-B6CF-68E6-6429-635014280A70}"/>
          </ac:spMkLst>
        </pc:spChg>
        <pc:spChg chg="mod ord">
          <ac:chgData name="Bernardo Mota" userId="fad96adf-d822-4f25-9ebf-c3512cbafa1e" providerId="ADAL" clId="{AD862D20-4656-44CD-A631-DFDA828A8E11}" dt="2026-05-15T17:34:33.364" v="376" actId="1076"/>
          <ac:spMkLst>
            <pc:docMk/>
            <pc:sldMk cId="2026635070" sldId="6064"/>
            <ac:spMk id="34" creationId="{E58F4378-C862-0F2E-EA12-DEA9848C5E97}"/>
          </ac:spMkLst>
        </pc:spChg>
        <pc:spChg chg="add mod">
          <ac:chgData name="Bernardo Mota" userId="fad96adf-d822-4f25-9ebf-c3512cbafa1e" providerId="ADAL" clId="{AD862D20-4656-44CD-A631-DFDA828A8E11}" dt="2026-05-17T16:36:50.812" v="1795"/>
          <ac:spMkLst>
            <pc:docMk/>
            <pc:sldMk cId="2026635070" sldId="6064"/>
            <ac:spMk id="37" creationId="{ED9D6AA0-BFDB-F28C-C0A0-79554D8ECD5D}"/>
          </ac:spMkLst>
        </pc:spChg>
        <pc:spChg chg="add mod">
          <ac:chgData name="Bernardo Mota" userId="fad96adf-d822-4f25-9ebf-c3512cbafa1e" providerId="ADAL" clId="{AD862D20-4656-44CD-A631-DFDA828A8E11}" dt="2026-05-17T16:36:50.812" v="1795"/>
          <ac:spMkLst>
            <pc:docMk/>
            <pc:sldMk cId="2026635070" sldId="6064"/>
            <ac:spMk id="38" creationId="{1A6A5B2B-963F-BAEC-AD55-21C7A68406A0}"/>
          </ac:spMkLst>
        </pc:spChg>
        <pc:spChg chg="add mod">
          <ac:chgData name="Bernardo Mota" userId="fad96adf-d822-4f25-9ebf-c3512cbafa1e" providerId="ADAL" clId="{AD862D20-4656-44CD-A631-DFDA828A8E11}" dt="2026-05-17T16:36:50.812" v="1795"/>
          <ac:spMkLst>
            <pc:docMk/>
            <pc:sldMk cId="2026635070" sldId="6064"/>
            <ac:spMk id="39" creationId="{8C0BE113-0F53-C1C3-00E8-CD8A9B4958C5}"/>
          </ac:spMkLst>
        </pc:spChg>
        <pc:spChg chg="add mod">
          <ac:chgData name="Bernardo Mota" userId="fad96adf-d822-4f25-9ebf-c3512cbafa1e" providerId="ADAL" clId="{AD862D20-4656-44CD-A631-DFDA828A8E11}" dt="2026-05-17T16:36:50.812" v="1795"/>
          <ac:spMkLst>
            <pc:docMk/>
            <pc:sldMk cId="2026635070" sldId="6064"/>
            <ac:spMk id="40" creationId="{544DC3E4-0B82-BA2C-423C-927DF787C98D}"/>
          </ac:spMkLst>
        </pc:spChg>
        <pc:spChg chg="add mod">
          <ac:chgData name="Bernardo Mota" userId="fad96adf-d822-4f25-9ebf-c3512cbafa1e" providerId="ADAL" clId="{AD862D20-4656-44CD-A631-DFDA828A8E11}" dt="2026-05-17T16:36:50.812" v="1795"/>
          <ac:spMkLst>
            <pc:docMk/>
            <pc:sldMk cId="2026635070" sldId="6064"/>
            <ac:spMk id="41" creationId="{9CCFDFDE-4CEA-0923-92AD-527739C42F45}"/>
          </ac:spMkLst>
        </pc:spChg>
        <pc:spChg chg="add mod">
          <ac:chgData name="Bernardo Mota" userId="fad96adf-d822-4f25-9ebf-c3512cbafa1e" providerId="ADAL" clId="{AD862D20-4656-44CD-A631-DFDA828A8E11}" dt="2026-05-17T16:36:50.812" v="1795"/>
          <ac:spMkLst>
            <pc:docMk/>
            <pc:sldMk cId="2026635070" sldId="6064"/>
            <ac:spMk id="42" creationId="{75417B51-E5F1-E664-515D-E1578BAB23C4}"/>
          </ac:spMkLst>
        </pc:spChg>
        <pc:picChg chg="add mod modCrop">
          <ac:chgData name="Bernardo Mota" userId="fad96adf-d822-4f25-9ebf-c3512cbafa1e" providerId="ADAL" clId="{AD862D20-4656-44CD-A631-DFDA828A8E11}" dt="2026-05-15T17:34:29.242" v="375" actId="1076"/>
          <ac:picMkLst>
            <pc:docMk/>
            <pc:sldMk cId="2026635070" sldId="6064"/>
            <ac:picMk id="7" creationId="{230E52DA-AA18-3D59-F426-65201152E4D5}"/>
          </ac:picMkLst>
        </pc:picChg>
        <pc:picChg chg="add mod">
          <ac:chgData name="Bernardo Mota" userId="fad96adf-d822-4f25-9ebf-c3512cbafa1e" providerId="ADAL" clId="{AD862D20-4656-44CD-A631-DFDA828A8E11}" dt="2026-05-15T17:27:31.588" v="280" actId="1076"/>
          <ac:picMkLst>
            <pc:docMk/>
            <pc:sldMk cId="2026635070" sldId="6064"/>
            <ac:picMk id="12" creationId="{CEB1DFFC-8781-B777-5893-756EDE2F7C0A}"/>
          </ac:picMkLst>
        </pc:picChg>
        <pc:picChg chg="del">
          <ac:chgData name="Bernardo Mota" userId="fad96adf-d822-4f25-9ebf-c3512cbafa1e" providerId="ADAL" clId="{AD862D20-4656-44CD-A631-DFDA828A8E11}" dt="2026-05-17T16:36:50.167" v="1794" actId="478"/>
          <ac:picMkLst>
            <pc:docMk/>
            <pc:sldMk cId="2026635070" sldId="6064"/>
            <ac:picMk id="16" creationId="{68E0ECBE-F998-1C26-25C0-FC8716492F13}"/>
          </ac:picMkLst>
        </pc:picChg>
        <pc:picChg chg="add mod">
          <ac:chgData name="Bernardo Mota" userId="fad96adf-d822-4f25-9ebf-c3512cbafa1e" providerId="ADAL" clId="{AD862D20-4656-44CD-A631-DFDA828A8E11}" dt="2026-05-15T17:29:20.824" v="301" actId="14100"/>
          <ac:picMkLst>
            <pc:docMk/>
            <pc:sldMk cId="2026635070" sldId="6064"/>
            <ac:picMk id="19" creationId="{163C67FB-2FA1-6F74-2431-A242B85F0BBC}"/>
          </ac:picMkLst>
        </pc:picChg>
        <pc:picChg chg="add mod ord">
          <ac:chgData name="Bernardo Mota" userId="fad96adf-d822-4f25-9ebf-c3512cbafa1e" providerId="ADAL" clId="{AD862D20-4656-44CD-A631-DFDA828A8E11}" dt="2026-05-15T17:23:14.993" v="200" actId="1038"/>
          <ac:picMkLst>
            <pc:docMk/>
            <pc:sldMk cId="2026635070" sldId="6064"/>
            <ac:picMk id="21" creationId="{BFB38A59-D4CB-A374-8E63-DB779FF308B7}"/>
          </ac:picMkLst>
        </pc:picChg>
        <pc:picChg chg="add mod">
          <ac:chgData name="Bernardo Mota" userId="fad96adf-d822-4f25-9ebf-c3512cbafa1e" providerId="ADAL" clId="{AD862D20-4656-44CD-A631-DFDA828A8E11}" dt="2026-05-15T17:29:29.697" v="304" actId="1076"/>
          <ac:picMkLst>
            <pc:docMk/>
            <pc:sldMk cId="2026635070" sldId="6064"/>
            <ac:picMk id="22" creationId="{6D221FEF-DC8C-6C98-2B77-0ADD92CED8BD}"/>
          </ac:picMkLst>
        </pc:picChg>
        <pc:picChg chg="mod modCrop">
          <ac:chgData name="Bernardo Mota" userId="fad96adf-d822-4f25-9ebf-c3512cbafa1e" providerId="ADAL" clId="{AD862D20-4656-44CD-A631-DFDA828A8E11}" dt="2026-05-15T17:34:19.032" v="372" actId="1076"/>
          <ac:picMkLst>
            <pc:docMk/>
            <pc:sldMk cId="2026635070" sldId="6064"/>
            <ac:picMk id="27" creationId="{D112A8DE-F542-D784-DA75-109BAA272EAB}"/>
          </ac:picMkLst>
        </pc:picChg>
        <pc:picChg chg="add mod modCrop">
          <ac:chgData name="Bernardo Mota" userId="fad96adf-d822-4f25-9ebf-c3512cbafa1e" providerId="ADAL" clId="{AD862D20-4656-44CD-A631-DFDA828A8E11}" dt="2026-05-15T17:26:41.520" v="272" actId="1076"/>
          <ac:picMkLst>
            <pc:docMk/>
            <pc:sldMk cId="2026635070" sldId="6064"/>
            <ac:picMk id="29" creationId="{8EE70AB1-53C6-0F38-04B9-5107861CE998}"/>
          </ac:picMkLst>
        </pc:picChg>
        <pc:picChg chg="add mod modCrop">
          <ac:chgData name="Bernardo Mota" userId="fad96adf-d822-4f25-9ebf-c3512cbafa1e" providerId="ADAL" clId="{AD862D20-4656-44CD-A631-DFDA828A8E11}" dt="2026-05-15T17:27:27.441" v="279" actId="1076"/>
          <ac:picMkLst>
            <pc:docMk/>
            <pc:sldMk cId="2026635070" sldId="6064"/>
            <ac:picMk id="30" creationId="{0A0ECA13-184A-C1D3-29E3-B99777732CB5}"/>
          </ac:picMkLst>
        </pc:picChg>
        <pc:picChg chg="add mod">
          <ac:chgData name="Bernardo Mota" userId="fad96adf-d822-4f25-9ebf-c3512cbafa1e" providerId="ADAL" clId="{AD862D20-4656-44CD-A631-DFDA828A8E11}" dt="2026-05-17T16:36:50.812" v="1795"/>
          <ac:picMkLst>
            <pc:docMk/>
            <pc:sldMk cId="2026635070" sldId="6064"/>
            <ac:picMk id="47" creationId="{17FAC3A0-6A00-11C5-C469-54F445556421}"/>
          </ac:picMkLst>
        </pc:picChg>
        <pc:cxnChg chg="del mod">
          <ac:chgData name="Bernardo Mota" userId="fad96adf-d822-4f25-9ebf-c3512cbafa1e" providerId="ADAL" clId="{AD862D20-4656-44CD-A631-DFDA828A8E11}" dt="2026-05-17T16:36:50.167" v="1794" actId="478"/>
          <ac:cxnSpMkLst>
            <pc:docMk/>
            <pc:sldMk cId="2026635070" sldId="6064"/>
            <ac:cxnSpMk id="11" creationId="{6DC16E2C-E275-000C-72BA-24DBA704A991}"/>
          </ac:cxnSpMkLst>
        </pc:cxnChg>
        <pc:cxnChg chg="del mod">
          <ac:chgData name="Bernardo Mota" userId="fad96adf-d822-4f25-9ebf-c3512cbafa1e" providerId="ADAL" clId="{AD862D20-4656-44CD-A631-DFDA828A8E11}" dt="2026-05-17T16:36:50.167" v="1794" actId="478"/>
          <ac:cxnSpMkLst>
            <pc:docMk/>
            <pc:sldMk cId="2026635070" sldId="6064"/>
            <ac:cxnSpMk id="13" creationId="{6B1BD5FA-5D75-D54D-B230-A8A89F073035}"/>
          </ac:cxnSpMkLst>
        </pc:cxnChg>
        <pc:cxnChg chg="del">
          <ac:chgData name="Bernardo Mota" userId="fad96adf-d822-4f25-9ebf-c3512cbafa1e" providerId="ADAL" clId="{AD862D20-4656-44CD-A631-DFDA828A8E11}" dt="2026-05-17T16:36:50.167" v="1794" actId="478"/>
          <ac:cxnSpMkLst>
            <pc:docMk/>
            <pc:sldMk cId="2026635070" sldId="6064"/>
            <ac:cxnSpMk id="14" creationId="{612839B8-3053-7A69-4D0A-56292E4779BC}"/>
          </ac:cxnSpMkLst>
        </pc:cxnChg>
        <pc:cxnChg chg="add mod">
          <ac:chgData name="Bernardo Mota" userId="fad96adf-d822-4f25-9ebf-c3512cbafa1e" providerId="ADAL" clId="{AD862D20-4656-44CD-A631-DFDA828A8E11}" dt="2026-05-17T16:36:50.812" v="1795"/>
          <ac:cxnSpMkLst>
            <pc:docMk/>
            <pc:sldMk cId="2026635070" sldId="6064"/>
            <ac:cxnSpMk id="43" creationId="{D7E409C4-D245-9FE1-9B8A-D37CF3B9C3B8}"/>
          </ac:cxnSpMkLst>
        </pc:cxnChg>
        <pc:cxnChg chg="add mod">
          <ac:chgData name="Bernardo Mota" userId="fad96adf-d822-4f25-9ebf-c3512cbafa1e" providerId="ADAL" clId="{AD862D20-4656-44CD-A631-DFDA828A8E11}" dt="2026-05-17T16:36:50.812" v="1795"/>
          <ac:cxnSpMkLst>
            <pc:docMk/>
            <pc:sldMk cId="2026635070" sldId="6064"/>
            <ac:cxnSpMk id="45" creationId="{53A71531-682F-8901-4DA6-AAD3BCC29023}"/>
          </ac:cxnSpMkLst>
        </pc:cxnChg>
        <pc:cxnChg chg="add mod">
          <ac:chgData name="Bernardo Mota" userId="fad96adf-d822-4f25-9ebf-c3512cbafa1e" providerId="ADAL" clId="{AD862D20-4656-44CD-A631-DFDA828A8E11}" dt="2026-05-17T16:36:50.812" v="1795"/>
          <ac:cxnSpMkLst>
            <pc:docMk/>
            <pc:sldMk cId="2026635070" sldId="6064"/>
            <ac:cxnSpMk id="46" creationId="{1D1B2FB9-C709-0A9A-655B-D18F75743E95}"/>
          </ac:cxnSpMkLst>
        </pc:cxnChg>
      </pc:sldChg>
      <pc:sldChg chg="addSp delSp modSp add mod ord">
        <pc:chgData name="Bernardo Mota" userId="fad96adf-d822-4f25-9ebf-c3512cbafa1e" providerId="ADAL" clId="{AD862D20-4656-44CD-A631-DFDA828A8E11}" dt="2026-05-17T16:36:42.350" v="1793"/>
        <pc:sldMkLst>
          <pc:docMk/>
          <pc:sldMk cId="1161045682" sldId="6065"/>
        </pc:sldMkLst>
        <pc:spChg chg="del">
          <ac:chgData name="Bernardo Mota" userId="fad96adf-d822-4f25-9ebf-c3512cbafa1e" providerId="ADAL" clId="{AD862D20-4656-44CD-A631-DFDA828A8E11}" dt="2026-05-17T16:36:41.200" v="1792" actId="478"/>
          <ac:spMkLst>
            <pc:docMk/>
            <pc:sldMk cId="1161045682" sldId="6065"/>
            <ac:spMk id="3" creationId="{3253F638-7459-E047-688D-679DC051147A}"/>
          </ac:spMkLst>
        </pc:spChg>
        <pc:spChg chg="del">
          <ac:chgData name="Bernardo Mota" userId="fad96adf-d822-4f25-9ebf-c3512cbafa1e" providerId="ADAL" clId="{AD862D20-4656-44CD-A631-DFDA828A8E11}" dt="2026-05-17T16:36:41.200" v="1792" actId="478"/>
          <ac:spMkLst>
            <pc:docMk/>
            <pc:sldMk cId="1161045682" sldId="6065"/>
            <ac:spMk id="4" creationId="{21FB7C5B-12FD-B43A-7E84-DF90046ABFE6}"/>
          </ac:spMkLst>
        </pc:spChg>
        <pc:spChg chg="del">
          <ac:chgData name="Bernardo Mota" userId="fad96adf-d822-4f25-9ebf-c3512cbafa1e" providerId="ADAL" clId="{AD862D20-4656-44CD-A631-DFDA828A8E11}" dt="2026-05-17T16:36:41.200" v="1792" actId="478"/>
          <ac:spMkLst>
            <pc:docMk/>
            <pc:sldMk cId="1161045682" sldId="6065"/>
            <ac:spMk id="5" creationId="{0979E739-A35C-A84C-D363-C29EC7ADC000}"/>
          </ac:spMkLst>
        </pc:spChg>
        <pc:spChg chg="del">
          <ac:chgData name="Bernardo Mota" userId="fad96adf-d822-4f25-9ebf-c3512cbafa1e" providerId="ADAL" clId="{AD862D20-4656-44CD-A631-DFDA828A8E11}" dt="2026-05-17T16:36:41.200" v="1792" actId="478"/>
          <ac:spMkLst>
            <pc:docMk/>
            <pc:sldMk cId="1161045682" sldId="6065"/>
            <ac:spMk id="6" creationId="{2424ED7D-6EB7-485F-5DCC-9A79A994AFD7}"/>
          </ac:spMkLst>
        </pc:spChg>
        <pc:spChg chg="del">
          <ac:chgData name="Bernardo Mota" userId="fad96adf-d822-4f25-9ebf-c3512cbafa1e" providerId="ADAL" clId="{AD862D20-4656-44CD-A631-DFDA828A8E11}" dt="2026-05-17T16:36:41.200" v="1792" actId="478"/>
          <ac:spMkLst>
            <pc:docMk/>
            <pc:sldMk cId="1161045682" sldId="6065"/>
            <ac:spMk id="8" creationId="{746B90BA-72C9-6F77-05C9-32EFF28CC8DC}"/>
          </ac:spMkLst>
        </pc:spChg>
        <pc:spChg chg="del">
          <ac:chgData name="Bernardo Mota" userId="fad96adf-d822-4f25-9ebf-c3512cbafa1e" providerId="ADAL" clId="{AD862D20-4656-44CD-A631-DFDA828A8E11}" dt="2026-05-17T16:36:41.200" v="1792" actId="478"/>
          <ac:spMkLst>
            <pc:docMk/>
            <pc:sldMk cId="1161045682" sldId="6065"/>
            <ac:spMk id="9" creationId="{63FE7CEE-8264-CDA4-9F1F-69D22EADEBB2}"/>
          </ac:spMkLst>
        </pc:spChg>
        <pc:spChg chg="add mod">
          <ac:chgData name="Bernardo Mota" userId="fad96adf-d822-4f25-9ebf-c3512cbafa1e" providerId="ADAL" clId="{AD862D20-4656-44CD-A631-DFDA828A8E11}" dt="2026-05-15T17:32:36.680" v="317" actId="1076"/>
          <ac:spMkLst>
            <pc:docMk/>
            <pc:sldMk cId="1161045682" sldId="6065"/>
            <ac:spMk id="31" creationId="{A140124B-2958-EFEE-0D0B-EDBAC8430D24}"/>
          </ac:spMkLst>
        </pc:spChg>
        <pc:spChg chg="add mod">
          <ac:chgData name="Bernardo Mota" userId="fad96adf-d822-4f25-9ebf-c3512cbafa1e" providerId="ADAL" clId="{AD862D20-4656-44CD-A631-DFDA828A8E11}" dt="2026-05-15T17:31:27.654" v="314" actId="113"/>
          <ac:spMkLst>
            <pc:docMk/>
            <pc:sldMk cId="1161045682" sldId="6065"/>
            <ac:spMk id="32" creationId="{21BD08AF-8F72-45CC-B850-2F9D8887BDE7}"/>
          </ac:spMkLst>
        </pc:spChg>
        <pc:spChg chg="add mod">
          <ac:chgData name="Bernardo Mota" userId="fad96adf-d822-4f25-9ebf-c3512cbafa1e" providerId="ADAL" clId="{AD862D20-4656-44CD-A631-DFDA828A8E11}" dt="2026-05-15T17:33:33.328" v="337" actId="1076"/>
          <ac:spMkLst>
            <pc:docMk/>
            <pc:sldMk cId="1161045682" sldId="6065"/>
            <ac:spMk id="33" creationId="{E84A87AC-66F4-E5A6-683F-4331A9B7FC92}"/>
          </ac:spMkLst>
        </pc:spChg>
        <pc:spChg chg="add mod">
          <ac:chgData name="Bernardo Mota" userId="fad96adf-d822-4f25-9ebf-c3512cbafa1e" providerId="ADAL" clId="{AD862D20-4656-44CD-A631-DFDA828A8E11}" dt="2026-05-15T17:33:39.131" v="338"/>
          <ac:spMkLst>
            <pc:docMk/>
            <pc:sldMk cId="1161045682" sldId="6065"/>
            <ac:spMk id="35" creationId="{D551B1F4-E899-9007-DD99-BD04BED1FD8A}"/>
          </ac:spMkLst>
        </pc:spChg>
        <pc:spChg chg="add mod">
          <ac:chgData name="Bernardo Mota" userId="fad96adf-d822-4f25-9ebf-c3512cbafa1e" providerId="ADAL" clId="{AD862D20-4656-44CD-A631-DFDA828A8E11}" dt="2026-05-17T16:36:42.350" v="1793"/>
          <ac:spMkLst>
            <pc:docMk/>
            <pc:sldMk cId="1161045682" sldId="6065"/>
            <ac:spMk id="36" creationId="{AC11C071-9750-D462-CECF-F6EC17B07DB0}"/>
          </ac:spMkLst>
        </pc:spChg>
        <pc:spChg chg="add mod">
          <ac:chgData name="Bernardo Mota" userId="fad96adf-d822-4f25-9ebf-c3512cbafa1e" providerId="ADAL" clId="{AD862D20-4656-44CD-A631-DFDA828A8E11}" dt="2026-05-17T16:36:42.350" v="1793"/>
          <ac:spMkLst>
            <pc:docMk/>
            <pc:sldMk cId="1161045682" sldId="6065"/>
            <ac:spMk id="37" creationId="{2412C85C-68AE-21D2-2C43-A3AFB54387E2}"/>
          </ac:spMkLst>
        </pc:spChg>
        <pc:spChg chg="add mod">
          <ac:chgData name="Bernardo Mota" userId="fad96adf-d822-4f25-9ebf-c3512cbafa1e" providerId="ADAL" clId="{AD862D20-4656-44CD-A631-DFDA828A8E11}" dt="2026-05-17T16:36:42.350" v="1793"/>
          <ac:spMkLst>
            <pc:docMk/>
            <pc:sldMk cId="1161045682" sldId="6065"/>
            <ac:spMk id="38" creationId="{5BDAFA24-2FBB-A757-FCDC-F3795D7B1D96}"/>
          </ac:spMkLst>
        </pc:spChg>
        <pc:spChg chg="add mod">
          <ac:chgData name="Bernardo Mota" userId="fad96adf-d822-4f25-9ebf-c3512cbafa1e" providerId="ADAL" clId="{AD862D20-4656-44CD-A631-DFDA828A8E11}" dt="2026-05-17T16:36:42.350" v="1793"/>
          <ac:spMkLst>
            <pc:docMk/>
            <pc:sldMk cId="1161045682" sldId="6065"/>
            <ac:spMk id="39" creationId="{DC341499-CA56-B608-E324-3E0706C9A63D}"/>
          </ac:spMkLst>
        </pc:spChg>
        <pc:spChg chg="add mod">
          <ac:chgData name="Bernardo Mota" userId="fad96adf-d822-4f25-9ebf-c3512cbafa1e" providerId="ADAL" clId="{AD862D20-4656-44CD-A631-DFDA828A8E11}" dt="2026-05-17T16:36:42.350" v="1793"/>
          <ac:spMkLst>
            <pc:docMk/>
            <pc:sldMk cId="1161045682" sldId="6065"/>
            <ac:spMk id="40" creationId="{64F6AF4A-C74C-805A-8559-62207AF0219A}"/>
          </ac:spMkLst>
        </pc:spChg>
        <pc:spChg chg="add mod">
          <ac:chgData name="Bernardo Mota" userId="fad96adf-d822-4f25-9ebf-c3512cbafa1e" providerId="ADAL" clId="{AD862D20-4656-44CD-A631-DFDA828A8E11}" dt="2026-05-17T16:36:42.350" v="1793"/>
          <ac:spMkLst>
            <pc:docMk/>
            <pc:sldMk cId="1161045682" sldId="6065"/>
            <ac:spMk id="41" creationId="{D3B8E357-B229-FA49-143F-0B8C64BBBD1B}"/>
          </ac:spMkLst>
        </pc:spChg>
        <pc:picChg chg="del">
          <ac:chgData name="Bernardo Mota" userId="fad96adf-d822-4f25-9ebf-c3512cbafa1e" providerId="ADAL" clId="{AD862D20-4656-44CD-A631-DFDA828A8E11}" dt="2026-05-17T16:36:41.200" v="1792" actId="478"/>
          <ac:picMkLst>
            <pc:docMk/>
            <pc:sldMk cId="1161045682" sldId="6065"/>
            <ac:picMk id="16" creationId="{2C5C72D4-034F-8F95-666C-83B3F3503876}"/>
          </ac:picMkLst>
        </pc:picChg>
        <pc:picChg chg="add mod">
          <ac:chgData name="Bernardo Mota" userId="fad96adf-d822-4f25-9ebf-c3512cbafa1e" providerId="ADAL" clId="{AD862D20-4656-44CD-A631-DFDA828A8E11}" dt="2026-05-15T17:31:21.172" v="312" actId="1076"/>
          <ac:picMkLst>
            <pc:docMk/>
            <pc:sldMk cId="1161045682" sldId="6065"/>
            <ac:picMk id="25" creationId="{E4B818DB-151A-F260-4218-9B397E5DEADB}"/>
          </ac:picMkLst>
        </pc:picChg>
        <pc:picChg chg="add mod">
          <ac:chgData name="Bernardo Mota" userId="fad96adf-d822-4f25-9ebf-c3512cbafa1e" providerId="ADAL" clId="{AD862D20-4656-44CD-A631-DFDA828A8E11}" dt="2026-05-15T17:31:21.172" v="312" actId="1076"/>
          <ac:picMkLst>
            <pc:docMk/>
            <pc:sldMk cId="1161045682" sldId="6065"/>
            <ac:picMk id="26" creationId="{02710B1F-3567-F82F-C8EC-0B38375394A4}"/>
          </ac:picMkLst>
        </pc:picChg>
        <pc:picChg chg="add mod">
          <ac:chgData name="Bernardo Mota" userId="fad96adf-d822-4f25-9ebf-c3512cbafa1e" providerId="ADAL" clId="{AD862D20-4656-44CD-A631-DFDA828A8E11}" dt="2026-05-17T16:36:42.350" v="1793"/>
          <ac:picMkLst>
            <pc:docMk/>
            <pc:sldMk cId="1161045682" sldId="6065"/>
            <ac:picMk id="46" creationId="{0ECE552E-92C8-ECFC-6B81-40C6A7FE1C4D}"/>
          </ac:picMkLst>
        </pc:picChg>
        <pc:cxnChg chg="del">
          <ac:chgData name="Bernardo Mota" userId="fad96adf-d822-4f25-9ebf-c3512cbafa1e" providerId="ADAL" clId="{AD862D20-4656-44CD-A631-DFDA828A8E11}" dt="2026-05-17T16:36:41.200" v="1792" actId="478"/>
          <ac:cxnSpMkLst>
            <pc:docMk/>
            <pc:sldMk cId="1161045682" sldId="6065"/>
            <ac:cxnSpMk id="11" creationId="{460AF414-C629-AED9-F8E5-FE3B30DAE897}"/>
          </ac:cxnSpMkLst>
        </pc:cxnChg>
        <pc:cxnChg chg="del">
          <ac:chgData name="Bernardo Mota" userId="fad96adf-d822-4f25-9ebf-c3512cbafa1e" providerId="ADAL" clId="{AD862D20-4656-44CD-A631-DFDA828A8E11}" dt="2026-05-17T16:36:41.200" v="1792" actId="478"/>
          <ac:cxnSpMkLst>
            <pc:docMk/>
            <pc:sldMk cId="1161045682" sldId="6065"/>
            <ac:cxnSpMk id="13" creationId="{CA3833EC-BCFF-E2BC-D66F-959ED145B526}"/>
          </ac:cxnSpMkLst>
        </pc:cxnChg>
        <pc:cxnChg chg="del">
          <ac:chgData name="Bernardo Mota" userId="fad96adf-d822-4f25-9ebf-c3512cbafa1e" providerId="ADAL" clId="{AD862D20-4656-44CD-A631-DFDA828A8E11}" dt="2026-05-17T16:36:41.200" v="1792" actId="478"/>
          <ac:cxnSpMkLst>
            <pc:docMk/>
            <pc:sldMk cId="1161045682" sldId="6065"/>
            <ac:cxnSpMk id="14" creationId="{6DBB6AA6-1582-1A3D-EC40-FD0B39598F71}"/>
          </ac:cxnSpMkLst>
        </pc:cxnChg>
        <pc:cxnChg chg="add mod">
          <ac:chgData name="Bernardo Mota" userId="fad96adf-d822-4f25-9ebf-c3512cbafa1e" providerId="ADAL" clId="{AD862D20-4656-44CD-A631-DFDA828A8E11}" dt="2026-05-17T16:36:42.350" v="1793"/>
          <ac:cxnSpMkLst>
            <pc:docMk/>
            <pc:sldMk cId="1161045682" sldId="6065"/>
            <ac:cxnSpMk id="42" creationId="{DE73C1DB-96F9-4F32-C7B1-A5C92DC4BE8A}"/>
          </ac:cxnSpMkLst>
        </pc:cxnChg>
        <pc:cxnChg chg="add mod">
          <ac:chgData name="Bernardo Mota" userId="fad96adf-d822-4f25-9ebf-c3512cbafa1e" providerId="ADAL" clId="{AD862D20-4656-44CD-A631-DFDA828A8E11}" dt="2026-05-17T16:36:42.350" v="1793"/>
          <ac:cxnSpMkLst>
            <pc:docMk/>
            <pc:sldMk cId="1161045682" sldId="6065"/>
            <ac:cxnSpMk id="44" creationId="{6C202106-8323-8657-1261-946B4091803D}"/>
          </ac:cxnSpMkLst>
        </pc:cxnChg>
        <pc:cxnChg chg="add mod">
          <ac:chgData name="Bernardo Mota" userId="fad96adf-d822-4f25-9ebf-c3512cbafa1e" providerId="ADAL" clId="{AD862D20-4656-44CD-A631-DFDA828A8E11}" dt="2026-05-17T16:36:42.350" v="1793"/>
          <ac:cxnSpMkLst>
            <pc:docMk/>
            <pc:sldMk cId="1161045682" sldId="6065"/>
            <ac:cxnSpMk id="45" creationId="{3E1CA12F-616B-3326-49EA-BA6CE0C2F999}"/>
          </ac:cxnSpMkLst>
        </pc:cxnChg>
      </pc:sldChg>
      <pc:sldChg chg="addSp delSp modSp add mod">
        <pc:chgData name="Bernardo Mota" userId="fad96adf-d822-4f25-9ebf-c3512cbafa1e" providerId="ADAL" clId="{AD862D20-4656-44CD-A631-DFDA828A8E11}" dt="2026-05-18T10:43:10.404" v="2128" actId="113"/>
        <pc:sldMkLst>
          <pc:docMk/>
          <pc:sldMk cId="3583119736" sldId="6066"/>
        </pc:sldMkLst>
        <pc:spChg chg="add del mod">
          <ac:chgData name="Bernardo Mota" userId="fad96adf-d822-4f25-9ebf-c3512cbafa1e" providerId="ADAL" clId="{AD862D20-4656-44CD-A631-DFDA828A8E11}" dt="2026-05-17T16:42:07.232" v="1892" actId="478"/>
          <ac:spMkLst>
            <pc:docMk/>
            <pc:sldMk cId="3583119736" sldId="6066"/>
            <ac:spMk id="2" creationId="{CE9C9C41-6CC4-6FD1-AD26-5323E1DB66A0}"/>
          </ac:spMkLst>
        </pc:spChg>
        <pc:spChg chg="mod">
          <ac:chgData name="Bernardo Mota" userId="fad96adf-d822-4f25-9ebf-c3512cbafa1e" providerId="ADAL" clId="{AD862D20-4656-44CD-A631-DFDA828A8E11}" dt="2026-05-17T16:32:34.903" v="1676" actId="1076"/>
          <ac:spMkLst>
            <pc:docMk/>
            <pc:sldMk cId="3583119736" sldId="6066"/>
            <ac:spMk id="25" creationId="{FF3C9B81-7AC2-E0E8-BBC6-33C0905AC794}"/>
          </ac:spMkLst>
        </pc:spChg>
        <pc:spChg chg="mod">
          <ac:chgData name="Bernardo Mota" userId="fad96adf-d822-4f25-9ebf-c3512cbafa1e" providerId="ADAL" clId="{AD862D20-4656-44CD-A631-DFDA828A8E11}" dt="2026-05-18T10:43:10.404" v="2128" actId="113"/>
          <ac:spMkLst>
            <pc:docMk/>
            <pc:sldMk cId="3583119736" sldId="6066"/>
            <ac:spMk id="29" creationId="{F2C43B84-55E9-F335-9CE4-8E111F9F9F44}"/>
          </ac:spMkLst>
        </pc:spChg>
      </pc:sldChg>
      <pc:sldChg chg="addSp delSp modSp add mod">
        <pc:chgData name="Bernardo Mota" userId="fad96adf-d822-4f25-9ebf-c3512cbafa1e" providerId="ADAL" clId="{AD862D20-4656-44CD-A631-DFDA828A8E11}" dt="2026-05-18T10:37:25.742" v="2113" actId="14100"/>
        <pc:sldMkLst>
          <pc:docMk/>
          <pc:sldMk cId="2015838735" sldId="6067"/>
        </pc:sldMkLst>
        <pc:spChg chg="add del mod">
          <ac:chgData name="Bernardo Mota" userId="fad96adf-d822-4f25-9ebf-c3512cbafa1e" providerId="ADAL" clId="{AD862D20-4656-44CD-A631-DFDA828A8E11}" dt="2026-05-18T10:02:47.901" v="2011"/>
          <ac:spMkLst>
            <pc:docMk/>
            <pc:sldMk cId="2015838735" sldId="6067"/>
            <ac:spMk id="2" creationId="{87294B11-A896-7DA1-95B6-CE7182A66A5B}"/>
          </ac:spMkLst>
        </pc:spChg>
        <pc:spChg chg="add del mod">
          <ac:chgData name="Bernardo Mota" userId="fad96adf-d822-4f25-9ebf-c3512cbafa1e" providerId="ADAL" clId="{AD862D20-4656-44CD-A631-DFDA828A8E11}" dt="2026-05-18T10:10:40.430" v="2073" actId="478"/>
          <ac:spMkLst>
            <pc:docMk/>
            <pc:sldMk cId="2015838735" sldId="6067"/>
            <ac:spMk id="3" creationId="{42E23215-720F-0737-C336-2B416B3A05FE}"/>
          </ac:spMkLst>
        </pc:spChg>
        <pc:spChg chg="add mod">
          <ac:chgData name="Bernardo Mota" userId="fad96adf-d822-4f25-9ebf-c3512cbafa1e" providerId="ADAL" clId="{AD862D20-4656-44CD-A631-DFDA828A8E11}" dt="2026-05-18T10:37:14.281" v="2112" actId="1076"/>
          <ac:spMkLst>
            <pc:docMk/>
            <pc:sldMk cId="2015838735" sldId="6067"/>
            <ac:spMk id="4" creationId="{C90C54EE-6390-28A7-03DC-72A7FB5E7F3B}"/>
          </ac:spMkLst>
        </pc:spChg>
        <pc:spChg chg="mod ord">
          <ac:chgData name="Bernardo Mota" userId="fad96adf-d822-4f25-9ebf-c3512cbafa1e" providerId="ADAL" clId="{AD862D20-4656-44CD-A631-DFDA828A8E11}" dt="2026-05-17T16:44:12.963" v="1916" actId="1076"/>
          <ac:spMkLst>
            <pc:docMk/>
            <pc:sldMk cId="2015838735" sldId="6067"/>
            <ac:spMk id="7" creationId="{9B71DA88-C417-0611-9C55-6F2C60D27E3E}"/>
          </ac:spMkLst>
        </pc:spChg>
        <pc:spChg chg="mod">
          <ac:chgData name="Bernardo Mota" userId="fad96adf-d822-4f25-9ebf-c3512cbafa1e" providerId="ADAL" clId="{AD862D20-4656-44CD-A631-DFDA828A8E11}" dt="2026-05-18T10:12:51.713" v="2088" actId="1076"/>
          <ac:spMkLst>
            <pc:docMk/>
            <pc:sldMk cId="2015838735" sldId="6067"/>
            <ac:spMk id="31" creationId="{96194DAF-FF92-8600-8941-C053C9CECBA5}"/>
          </ac:spMkLst>
        </pc:spChg>
        <pc:spChg chg="mod">
          <ac:chgData name="Bernardo Mota" userId="fad96adf-d822-4f25-9ebf-c3512cbafa1e" providerId="ADAL" clId="{AD862D20-4656-44CD-A631-DFDA828A8E11}" dt="2026-05-18T10:13:02.686" v="2090" actId="1076"/>
          <ac:spMkLst>
            <pc:docMk/>
            <pc:sldMk cId="2015838735" sldId="6067"/>
            <ac:spMk id="78" creationId="{FE00DCA8-1795-A5B6-A298-1B75854B291B}"/>
          </ac:spMkLst>
        </pc:spChg>
        <pc:picChg chg="del">
          <ac:chgData name="Bernardo Mota" userId="fad96adf-d822-4f25-9ebf-c3512cbafa1e" providerId="ADAL" clId="{AD862D20-4656-44CD-A631-DFDA828A8E11}" dt="2026-05-17T15:41:21.916" v="972" actId="478"/>
          <ac:picMkLst>
            <pc:docMk/>
            <pc:sldMk cId="2015838735" sldId="6067"/>
            <ac:picMk id="2" creationId="{3009E9E7-08B4-788D-CDC0-74B6115D8F13}"/>
          </ac:picMkLst>
        </pc:picChg>
        <pc:picChg chg="mod">
          <ac:chgData name="Bernardo Mota" userId="fad96adf-d822-4f25-9ebf-c3512cbafa1e" providerId="ADAL" clId="{AD862D20-4656-44CD-A631-DFDA828A8E11}" dt="2026-05-18T10:13:09.574" v="2091" actId="1076"/>
          <ac:picMkLst>
            <pc:docMk/>
            <pc:sldMk cId="2015838735" sldId="6067"/>
            <ac:picMk id="32" creationId="{792AE477-979C-8649-31F3-BCEE278B7EC7}"/>
          </ac:picMkLst>
        </pc:picChg>
        <pc:picChg chg="mod">
          <ac:chgData name="Bernardo Mota" userId="fad96adf-d822-4f25-9ebf-c3512cbafa1e" providerId="ADAL" clId="{AD862D20-4656-44CD-A631-DFDA828A8E11}" dt="2026-05-18T10:13:15.474" v="2098" actId="1036"/>
          <ac:picMkLst>
            <pc:docMk/>
            <pc:sldMk cId="2015838735" sldId="6067"/>
            <ac:picMk id="33" creationId="{F41821C4-22E3-3CC1-C52A-7E17B6A9DF43}"/>
          </ac:picMkLst>
        </pc:picChg>
        <pc:picChg chg="mod">
          <ac:chgData name="Bernardo Mota" userId="fad96adf-d822-4f25-9ebf-c3512cbafa1e" providerId="ADAL" clId="{AD862D20-4656-44CD-A631-DFDA828A8E11}" dt="2026-05-18T10:12:51.713" v="2088" actId="1076"/>
          <ac:picMkLst>
            <pc:docMk/>
            <pc:sldMk cId="2015838735" sldId="6067"/>
            <ac:picMk id="79" creationId="{2490BC29-B9DC-5B7D-5EE8-08A0CB3C12ED}"/>
          </ac:picMkLst>
        </pc:picChg>
        <pc:picChg chg="mod">
          <ac:chgData name="Bernardo Mota" userId="fad96adf-d822-4f25-9ebf-c3512cbafa1e" providerId="ADAL" clId="{AD862D20-4656-44CD-A631-DFDA828A8E11}" dt="2026-05-18T10:12:51.713" v="2088" actId="1076"/>
          <ac:picMkLst>
            <pc:docMk/>
            <pc:sldMk cId="2015838735" sldId="6067"/>
            <ac:picMk id="80" creationId="{AA95454B-351C-6942-33EE-12976D766039}"/>
          </ac:picMkLst>
        </pc:picChg>
        <pc:cxnChg chg="add del">
          <ac:chgData name="Bernardo Mota" userId="fad96adf-d822-4f25-9ebf-c3512cbafa1e" providerId="ADAL" clId="{AD862D20-4656-44CD-A631-DFDA828A8E11}" dt="2026-05-18T10:13:47.774" v="2100" actId="478"/>
          <ac:cxnSpMkLst>
            <pc:docMk/>
            <pc:sldMk cId="2015838735" sldId="6067"/>
            <ac:cxnSpMk id="6" creationId="{CFAECE9C-2EB8-A6D6-51B9-6744BC771143}"/>
          </ac:cxnSpMkLst>
        </pc:cxnChg>
        <pc:cxnChg chg="add mod">
          <ac:chgData name="Bernardo Mota" userId="fad96adf-d822-4f25-9ebf-c3512cbafa1e" providerId="ADAL" clId="{AD862D20-4656-44CD-A631-DFDA828A8E11}" dt="2026-05-18T10:37:25.742" v="2113" actId="14100"/>
          <ac:cxnSpMkLst>
            <pc:docMk/>
            <pc:sldMk cId="2015838735" sldId="6067"/>
            <ac:cxnSpMk id="9" creationId="{8C711B30-66B3-B21B-057D-58099FC29D9C}"/>
          </ac:cxnSpMkLst>
        </pc:cxnChg>
      </pc:sldChg>
      <pc:sldChg chg="add del">
        <pc:chgData name="Bernardo Mota" userId="fad96adf-d822-4f25-9ebf-c3512cbafa1e" providerId="ADAL" clId="{AD862D20-4656-44CD-A631-DFDA828A8E11}" dt="2026-05-17T15:32:35.139" v="785"/>
        <pc:sldMkLst>
          <pc:docMk/>
          <pc:sldMk cId="662205112" sldId="60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592EB-8217-45AB-827E-A04E347DFB4E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60970-B460-4951-B60A-F155F96F95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07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Cover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9594-4296-BC40-AEB1-1900F21222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413" y="2601752"/>
            <a:ext cx="10728325" cy="169209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98EF8-9639-C844-867A-62BDEA16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25B4F-DE44-2E4D-A658-A90D33355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446D4-401B-374F-A80A-51708E77F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753166-D43A-D64A-9192-5D4846AE4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10716750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303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PL Picture Left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1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Pictures x 4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920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1867" userDrawn="1">
          <p15:clr>
            <a:srgbClr val="FBAE40"/>
          </p15:clr>
        </p15:guide>
        <p15:guide id="4" pos="209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Section Header with Picture Cutou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887D771-C501-8745-9BA2-9535F81AE1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6" y="733264"/>
            <a:ext cx="5544525" cy="5391472"/>
          </a:xfrm>
          <a:custGeom>
            <a:avLst/>
            <a:gdLst>
              <a:gd name="connsiteX0" fmla="*/ 1584525 w 5544525"/>
              <a:gd name="connsiteY0" fmla="*/ 711472 h 5391472"/>
              <a:gd name="connsiteX1" fmla="*/ 5544525 w 5544525"/>
              <a:gd name="connsiteY1" fmla="*/ 711472 h 5391472"/>
              <a:gd name="connsiteX2" fmla="*/ 5544525 w 5544525"/>
              <a:gd name="connsiteY2" fmla="*/ 4671472 h 5391472"/>
              <a:gd name="connsiteX3" fmla="*/ 1584525 w 5544525"/>
              <a:gd name="connsiteY3" fmla="*/ 4671472 h 5391472"/>
              <a:gd name="connsiteX4" fmla="*/ 0 w 5544525"/>
              <a:gd name="connsiteY4" fmla="*/ 0 h 5391472"/>
              <a:gd name="connsiteX5" fmla="*/ 5364525 w 5544525"/>
              <a:gd name="connsiteY5" fmla="*/ 0 h 5391472"/>
              <a:gd name="connsiteX6" fmla="*/ 5364525 w 5544525"/>
              <a:gd name="connsiteY6" fmla="*/ 531472 h 5391472"/>
              <a:gd name="connsiteX7" fmla="*/ 1404525 w 5544525"/>
              <a:gd name="connsiteY7" fmla="*/ 531472 h 5391472"/>
              <a:gd name="connsiteX8" fmla="*/ 1404525 w 5544525"/>
              <a:gd name="connsiteY8" fmla="*/ 4851472 h 5391472"/>
              <a:gd name="connsiteX9" fmla="*/ 1639538 w 5544525"/>
              <a:gd name="connsiteY9" fmla="*/ 4851472 h 5391472"/>
              <a:gd name="connsiteX10" fmla="*/ 1639538 w 5544525"/>
              <a:gd name="connsiteY10" fmla="*/ 4853773 h 5391472"/>
              <a:gd name="connsiteX11" fmla="*/ 5364525 w 5544525"/>
              <a:gd name="connsiteY11" fmla="*/ 4853773 h 5391472"/>
              <a:gd name="connsiteX12" fmla="*/ 5364525 w 5544525"/>
              <a:gd name="connsiteY12" fmla="*/ 5391472 h 5391472"/>
              <a:gd name="connsiteX13" fmla="*/ 0 w 5544525"/>
              <a:gd name="connsiteY13" fmla="*/ 5391472 h 5391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44525" h="5391472">
                <a:moveTo>
                  <a:pt x="1584525" y="711472"/>
                </a:moveTo>
                <a:lnTo>
                  <a:pt x="5544525" y="711472"/>
                </a:lnTo>
                <a:lnTo>
                  <a:pt x="5544525" y="4671472"/>
                </a:lnTo>
                <a:lnTo>
                  <a:pt x="1584525" y="4671472"/>
                </a:lnTo>
                <a:close/>
                <a:moveTo>
                  <a:pt x="0" y="0"/>
                </a:moveTo>
                <a:lnTo>
                  <a:pt x="5364525" y="0"/>
                </a:lnTo>
                <a:lnTo>
                  <a:pt x="5364525" y="531472"/>
                </a:lnTo>
                <a:lnTo>
                  <a:pt x="1404525" y="531472"/>
                </a:lnTo>
                <a:lnTo>
                  <a:pt x="1404525" y="4851472"/>
                </a:lnTo>
                <a:lnTo>
                  <a:pt x="1639538" y="4851472"/>
                </a:lnTo>
                <a:lnTo>
                  <a:pt x="1639538" y="4853773"/>
                </a:lnTo>
                <a:lnTo>
                  <a:pt x="5364525" y="4853773"/>
                </a:lnTo>
                <a:lnTo>
                  <a:pt x="5364525" y="5391472"/>
                </a:lnTo>
                <a:lnTo>
                  <a:pt x="0" y="53914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000" y="2479167"/>
            <a:ext cx="5544524" cy="1814680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6000" y="4653847"/>
            <a:ext cx="5544524" cy="145363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0F3D504-71B3-B544-966D-B1396AA86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PL Section Hea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A9B07-FA6E-4F4C-8412-667163FB2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09739"/>
            <a:ext cx="11449050" cy="2584108"/>
          </a:xfr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D09D7-7E8E-9A49-A34E-44FFBF79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4653846"/>
            <a:ext cx="11449050" cy="143580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F831-853A-2349-81DA-8AA9B81C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534DF-B096-7545-818F-0D66D53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2CD13-8885-F14D-BEC7-72B9DC0E4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0F3D504-71B3-B544-966D-B1396AA86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88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PL Title and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70C27-80D5-174D-A8CC-D917A52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D2C6FA8-56B5-DF4F-AFCF-F7045C103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NPL 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450EA6A-C381-E349-9B3F-A854C9703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34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Three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E238D-77F6-CF44-B797-C6BE5821F96B}"/>
              </a:ext>
            </a:extLst>
          </p:cNvPr>
          <p:cNvSpPr>
            <a:spLocks noGrp="1" noChangeAspect="1"/>
          </p:cNvSpPr>
          <p:nvPr>
            <p:ph idx="13"/>
          </p:nvPr>
        </p:nvSpPr>
        <p:spPr>
          <a:xfrm>
            <a:off x="381662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3F8C6F-F46B-0D48-BCB5-A23E0BFA0E7C}"/>
              </a:ext>
            </a:extLst>
          </p:cNvPr>
          <p:cNvSpPr>
            <a:spLocks noGrp="1" noChangeAspect="1"/>
          </p:cNvSpPr>
          <p:nvPr>
            <p:ph idx="14"/>
          </p:nvPr>
        </p:nvSpPr>
        <p:spPr>
          <a:xfrm>
            <a:off x="4295775" y="1809053"/>
            <a:ext cx="3600449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8ED24-1AEA-B04D-BFB7-5DFF27FFEA3F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8266774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E0B8292-DE0A-934A-9697-9CD88DDF6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95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4974" userDrawn="1">
          <p15:clr>
            <a:srgbClr val="FBAE40"/>
          </p15:clr>
        </p15:guide>
        <p15:guide id="4" pos="520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PL 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1CFF10B-AEEE-C646-9B38-121C30FEF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5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PL 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B275804-B3C1-8F48-8B0B-75C961475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4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PL Picture Righ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987425"/>
            <a:ext cx="5545136" cy="51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400"/>
            <a:ext cx="5545137" cy="403088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111D22D-68A6-BF4B-8B01-4B616EFB5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Cover Slide with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518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51732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25B104-D6AA-5041-8480-C084B95EF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5388" y="728663"/>
            <a:ext cx="5184775" cy="540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92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PL Picture Left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7" y="359051"/>
            <a:ext cx="5545136" cy="5770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862D991-591A-5541-8AE8-A1FB9DB19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Pictures x 4 with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4" y="1001491"/>
            <a:ext cx="5545139" cy="1471427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1474" y="368301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75385" y="2690591"/>
            <a:ext cx="5545137" cy="343874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57B1D67-2B72-A042-B5E7-1CE972A9D47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71295" y="434416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45C872B-3D8F-A147-9704-FD12D2212F0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24225" y="2529943"/>
            <a:ext cx="2592568" cy="3599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71E067A-2F2E-B548-8090-F827099C3C0B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323684" y="368301"/>
            <a:ext cx="2592568" cy="17851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DDABF04-CD9C-DE4A-B759-E73D1982DC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77785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8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pos="1867" userDrawn="1">
          <p15:clr>
            <a:srgbClr val="FBAE40"/>
          </p15:clr>
        </p15:guide>
        <p15:guide id="4" pos="209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logo and website end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8EDFB-4AC3-8C41-A53B-3D90E427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85803F-F0F8-A54A-8405-2CD86EF22E71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E110-A391-B54B-94D4-24BC4391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0DC3-110F-754B-AB0C-83589700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73A717-64F0-0947-9C2C-A580C8444B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A37E2-28F6-9B45-A314-774080E39544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dirty="0">
                <a:solidFill>
                  <a:schemeClr val="bg1"/>
                </a:solidFill>
              </a:rPr>
              <a:t>© NPL Management Limited, 2023</a:t>
            </a:r>
            <a:endParaRPr lang="en-US" sz="9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EEDDFB-0435-7242-939F-A0AF2B01C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3278" y="2125169"/>
            <a:ext cx="3125442" cy="1152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F008B3-4361-224C-8DF6-C1B5A95F84C8}"/>
              </a:ext>
            </a:extLst>
          </p:cNvPr>
          <p:cNvSpPr txBox="1"/>
          <p:nvPr userDrawn="1"/>
        </p:nvSpPr>
        <p:spPr>
          <a:xfrm>
            <a:off x="731838" y="3580657"/>
            <a:ext cx="1072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spc="300" dirty="0" err="1">
                <a:solidFill>
                  <a:schemeClr val="bg1"/>
                </a:solidFill>
              </a:rPr>
              <a:t>npl.co.uk</a:t>
            </a:r>
            <a:endParaRPr lang="en-US" sz="4000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End Slid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8EDFB-4AC3-8C41-A53B-3D90E427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85803F-F0F8-A54A-8405-2CD86EF22E71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E110-A391-B54B-94D4-24BC4391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0DC3-110F-754B-AB0C-83589700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73A717-64F0-0947-9C2C-A580C8444B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A37E2-28F6-9B45-A314-774080E39544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dirty="0">
                <a:solidFill>
                  <a:schemeClr val="bg1"/>
                </a:solidFill>
              </a:rPr>
              <a:t>© NPL Management Limited, 2023</a:t>
            </a:r>
            <a:endParaRPr lang="en-US" sz="9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44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logo and website end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8EDFB-4AC3-8C41-A53B-3D90E427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85803F-F0F8-A54A-8405-2CD86EF22E71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5E110-A391-B54B-94D4-24BC4391B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0DC3-110F-754B-AB0C-83589700A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3A717-64F0-0947-9C2C-A580C8444B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400867-C74B-6941-BDDD-4310C871401A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dirty="0">
                <a:solidFill>
                  <a:schemeClr val="tx2"/>
                </a:solidFill>
              </a:rPr>
              <a:t>© NPL Management Limited, 2023</a:t>
            </a:r>
            <a:endParaRPr lang="en-US" sz="900" b="1" spc="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AE594B-CBA1-6047-8AC1-AC196CC2B877}"/>
              </a:ext>
            </a:extLst>
          </p:cNvPr>
          <p:cNvSpPr txBox="1"/>
          <p:nvPr userDrawn="1"/>
        </p:nvSpPr>
        <p:spPr>
          <a:xfrm>
            <a:off x="731838" y="3568892"/>
            <a:ext cx="10728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spc="300" dirty="0" err="1">
                <a:solidFill>
                  <a:schemeClr val="tx2"/>
                </a:solidFill>
              </a:rPr>
              <a:t>npl.co.uk</a:t>
            </a:r>
            <a:endParaRPr lang="en-US" sz="4000" spc="300" dirty="0">
              <a:solidFill>
                <a:schemeClr val="tx2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61DE55D-5874-9B49-AED6-397437F64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33518" y="2133357"/>
            <a:ext cx="312496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28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End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9CEFA-547B-A94E-A245-9427C549C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85803F-F0F8-A54A-8405-2CD86EF22E71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45FDC8-2BA6-DA49-8465-0B6A5CFC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C64AB-468A-4E4A-9E58-C9DBADCE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73A717-64F0-0947-9C2C-A580C8444B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E3148-72B5-6042-B1ED-D61CC74786A3}"/>
              </a:ext>
            </a:extLst>
          </p:cNvPr>
          <p:cNvSpPr txBox="1"/>
          <p:nvPr userDrawn="1"/>
        </p:nvSpPr>
        <p:spPr>
          <a:xfrm>
            <a:off x="7406323" y="6129338"/>
            <a:ext cx="405384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900" dirty="0">
                <a:solidFill>
                  <a:schemeClr val="tx2"/>
                </a:solidFill>
              </a:rPr>
              <a:t>© NPL Management Limited, 2023</a:t>
            </a:r>
            <a:endParaRPr lang="en-US" sz="900" b="1" spc="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1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Cover Slide with Picture Cutou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D5E4D-7D14-CF40-92CC-F83222F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A9A57-BE20-E743-80F4-563B21729387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78CDC-C5AB-5B4A-BAEE-E964EFD8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CC998-4900-2A4E-BB76-F24CE7E6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D4A3B-D5B6-DA4B-ADB3-DBAA9A36C6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6C5282-BD60-9D4F-8472-A6FCBA0C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413" y="4653846"/>
            <a:ext cx="4824775" cy="14754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6CC0D05D-455F-CD47-8CA9-087E61D6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413" y="1815354"/>
            <a:ext cx="4816300" cy="24642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2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630EE77-A4AB-B94E-815A-79EC7B9023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36663" y="728663"/>
            <a:ext cx="5523499" cy="5381947"/>
          </a:xfrm>
          <a:custGeom>
            <a:avLst/>
            <a:gdLst>
              <a:gd name="connsiteX0" fmla="*/ 0 w 5523499"/>
              <a:gd name="connsiteY0" fmla="*/ 711133 h 5381947"/>
              <a:gd name="connsiteX1" fmla="*/ 3948888 w 5523499"/>
              <a:gd name="connsiteY1" fmla="*/ 711133 h 5381947"/>
              <a:gd name="connsiteX2" fmla="*/ 3948888 w 5523499"/>
              <a:gd name="connsiteY2" fmla="*/ 4671133 h 5381947"/>
              <a:gd name="connsiteX3" fmla="*/ 0 w 5523499"/>
              <a:gd name="connsiteY3" fmla="*/ 4671133 h 5381947"/>
              <a:gd name="connsiteX4" fmla="*/ 159337 w 5523499"/>
              <a:gd name="connsiteY4" fmla="*/ 0 h 5381947"/>
              <a:gd name="connsiteX5" fmla="*/ 5523499 w 5523499"/>
              <a:gd name="connsiteY5" fmla="*/ 0 h 5381947"/>
              <a:gd name="connsiteX6" fmla="*/ 5523499 w 5523499"/>
              <a:gd name="connsiteY6" fmla="*/ 5381947 h 5381947"/>
              <a:gd name="connsiteX7" fmla="*/ 159337 w 5523499"/>
              <a:gd name="connsiteY7" fmla="*/ 5381947 h 5381947"/>
              <a:gd name="connsiteX8" fmla="*/ 159337 w 5523499"/>
              <a:gd name="connsiteY8" fmla="*/ 4851133 h 5381947"/>
              <a:gd name="connsiteX9" fmla="*/ 4128888 w 5523499"/>
              <a:gd name="connsiteY9" fmla="*/ 4851133 h 5381947"/>
              <a:gd name="connsiteX10" fmla="*/ 4128888 w 5523499"/>
              <a:gd name="connsiteY10" fmla="*/ 531133 h 5381947"/>
              <a:gd name="connsiteX11" fmla="*/ 159337 w 5523499"/>
              <a:gd name="connsiteY11" fmla="*/ 531133 h 538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3499" h="5381947">
                <a:moveTo>
                  <a:pt x="0" y="711133"/>
                </a:moveTo>
                <a:lnTo>
                  <a:pt x="3948888" y="711133"/>
                </a:lnTo>
                <a:lnTo>
                  <a:pt x="3948888" y="4671133"/>
                </a:lnTo>
                <a:lnTo>
                  <a:pt x="0" y="4671133"/>
                </a:lnTo>
                <a:close/>
                <a:moveTo>
                  <a:pt x="159337" y="0"/>
                </a:moveTo>
                <a:lnTo>
                  <a:pt x="5523499" y="0"/>
                </a:lnTo>
                <a:lnTo>
                  <a:pt x="5523499" y="5381947"/>
                </a:lnTo>
                <a:lnTo>
                  <a:pt x="159337" y="5381947"/>
                </a:lnTo>
                <a:lnTo>
                  <a:pt x="159337" y="4851133"/>
                </a:lnTo>
                <a:lnTo>
                  <a:pt x="4128888" y="4851133"/>
                </a:lnTo>
                <a:lnTo>
                  <a:pt x="4128888" y="531133"/>
                </a:lnTo>
                <a:lnTo>
                  <a:pt x="159337" y="53113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2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Title and Conten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389E8-BEF6-E847-B0A0-973F5D7DE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13" y="6356350"/>
            <a:ext cx="2837987" cy="365125"/>
          </a:xfrm>
        </p:spPr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A669-694B-FB47-9FE1-021EDEE1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593DC-EA5F-BE40-85FF-AF70E18C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837988" cy="365125"/>
          </a:xfrm>
        </p:spPr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F827C0-0E30-3846-9970-C155DCEA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DE2A3C1-011A-1D4F-9528-F3056FF5B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11449050" cy="43037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3" name="Picture 12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4A486113-4AE8-8545-949D-AD346F8752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NPL Two Colum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AEDBA-A237-2641-AF20-5E91101E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82D9-D411-614B-93D2-447DB12DDF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6" y="1825625"/>
            <a:ext cx="5545138" cy="430371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E2998-B52D-6C48-8404-E6F2843B8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825625"/>
            <a:ext cx="5545136" cy="430371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EB089-D3DF-9346-BDD3-BFF9C0C89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E7A3F-5642-DC45-86CF-7CB6F04E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F7BE6-173D-B94B-8D94-D7AA78448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3E813C6-A0FC-4C42-AD94-86DA0D642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50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PL Three Colum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625D-217C-B144-93D2-C19DE4F1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77785"/>
            <a:ext cx="10009050" cy="12906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FAB4E-81DB-904F-B241-4225778A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DA694-C7D3-9E4A-AD42-7A27C129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D77-8E63-5D4B-BDFE-7D086BEB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77BE1E63-534E-504F-B891-1DD0503BB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94E238D-77F6-CF44-B797-C6BE5821F96B}"/>
              </a:ext>
            </a:extLst>
          </p:cNvPr>
          <p:cNvSpPr>
            <a:spLocks noGrp="1" noChangeAspect="1"/>
          </p:cNvSpPr>
          <p:nvPr>
            <p:ph idx="13"/>
          </p:nvPr>
        </p:nvSpPr>
        <p:spPr>
          <a:xfrm>
            <a:off x="381662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3F8C6F-F46B-0D48-BCB5-A23E0BFA0E7C}"/>
              </a:ext>
            </a:extLst>
          </p:cNvPr>
          <p:cNvSpPr>
            <a:spLocks noGrp="1" noChangeAspect="1"/>
          </p:cNvSpPr>
          <p:nvPr>
            <p:ph idx="14"/>
          </p:nvPr>
        </p:nvSpPr>
        <p:spPr>
          <a:xfrm>
            <a:off x="4295775" y="1809053"/>
            <a:ext cx="3600449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B08ED24-1AEA-B04D-BFB7-5DFF27FFEA3F}"/>
              </a:ext>
            </a:extLst>
          </p:cNvPr>
          <p:cNvSpPr>
            <a:spLocks noGrp="1" noChangeAspect="1"/>
          </p:cNvSpPr>
          <p:nvPr>
            <p:ph idx="15"/>
          </p:nvPr>
        </p:nvSpPr>
        <p:spPr>
          <a:xfrm>
            <a:off x="8266774" y="1809053"/>
            <a:ext cx="3553751" cy="43037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93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pos="4974" userDrawn="1">
          <p15:clr>
            <a:srgbClr val="FBAE40"/>
          </p15:clr>
        </p15:guide>
        <p15:guide id="4" pos="520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PL Titl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B30F-D552-854E-96C2-32A0DB8B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BFF2-43C3-2746-96BA-0ECED010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C8AB8-3EFD-F449-8CC6-D8F2B5F0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6E639-962E-0C4A-B3A6-F4C5786B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83BE8B9-6142-F04D-830F-742D9AF06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PL 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A4420-95D2-4444-A902-2F656ADE5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12DFF-08A1-E642-8DE7-7701FC50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2002D-7AE6-0946-AC2C-97C09D46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5B08E88-CDD4-D64E-A7C8-040241B1A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2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PL Picture Right with Caption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6AF6-17FB-C642-8EB6-D61CF0C5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5545139" cy="1689100"/>
          </a:xfrm>
        </p:spPr>
        <p:txBody>
          <a:bodyPr anchor="t" anchorCtr="0">
            <a:normAutofit/>
          </a:bodyPr>
          <a:lstStyle>
            <a:lvl1pPr>
              <a:defRPr sz="35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3AEF3-3728-4248-A33F-FCEA3F874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1075795"/>
            <a:ext cx="5545136" cy="50628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DE32E-330F-C04A-899E-C96439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475" y="2057399"/>
            <a:ext cx="5545137" cy="4081241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AC081-FC21-AA44-AF84-A5954DD7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F497F-A912-D84C-8978-7037839E52A4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47101-6FCE-6A44-AF06-449CE3C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614B3A-E8C9-6D42-9AF2-61F32D3C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66305-90B3-104F-BE5E-085D9E31339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D005BD5-5808-064B-98FE-89CC76FF2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0526" y="368300"/>
            <a:ext cx="1440000" cy="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72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D90B-C0BA-494D-B532-A109B94E8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14362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C5A9A57-BE20-E743-80F4-563B21729387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AAE16-566E-2A47-A5CF-0173ADEC1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436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3D50F-4BC5-0C43-ABEA-E903D6066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3" y="6143626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35D4A3B-D5B6-DA4B-ADB3-DBAA9A36C6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65EC08-5C0B-F347-A738-92A134BDB0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1838" y="728663"/>
            <a:ext cx="1980000" cy="72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0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orient="horz" pos="3861" userDrawn="1">
          <p15:clr>
            <a:srgbClr val="F26B43"/>
          </p15:clr>
        </p15:guide>
        <p15:guide id="4" pos="72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69" r:id="rId2"/>
    <p:sldLayoutId id="2147483667" r:id="rId3"/>
    <p:sldLayoutId id="2147483671" r:id="rId4"/>
    <p:sldLayoutId id="2147483672" r:id="rId5"/>
    <p:sldLayoutId id="2147483674" r:id="rId6"/>
    <p:sldLayoutId id="2147483675" r:id="rId7"/>
    <p:sldLayoutId id="2147483676" r:id="rId8"/>
    <p:sldLayoutId id="2147483705" r:id="rId9"/>
    <p:sldLayoutId id="2147483668" r:id="rId10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9113B-AB55-944F-B2B3-59A60601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368300"/>
            <a:ext cx="10009050" cy="12906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1A03-DD8D-AD42-8C0A-DCC718D1E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825625"/>
            <a:ext cx="11449050" cy="4303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7C419-7A31-6F4C-B869-F214E554E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2F497F-A912-D84C-8978-7037839E52A4}" type="datetimeFigureOut">
              <a:rPr lang="en-US" smtClean="0"/>
              <a:pPr/>
              <a:t>5/18/2026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C8F2-38F1-594A-BE21-769613D65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F68FA-B388-D74F-80AA-6F286114F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2099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0F66305-90B3-104F-BE5E-085D9E3133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2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07" r:id="rId3"/>
    <p:sldLayoutId id="2147483694" r:id="rId4"/>
    <p:sldLayoutId id="2147483696" r:id="rId5"/>
    <p:sldLayoutId id="2147483697" r:id="rId6"/>
    <p:sldLayoutId id="2147483698" r:id="rId7"/>
    <p:sldLayoutId id="2147483699" r:id="rId8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0AD1F-CCC5-9243-BF8A-704054095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838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085803F-F0F8-A54A-8405-2CD86EF22E71}" type="datetimeFigureOut">
              <a:rPr lang="en-US" smtClean="0"/>
              <a:pPr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76B57-D553-3E41-980B-AEF06439C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624E4-9040-4841-A646-5344C0B0D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6963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F73A717-64F0-0947-9C2C-A580C8444B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3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713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61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0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10.png"/><Relationship Id="rId10" Type="http://schemas.openxmlformats.org/officeDocument/2006/relationships/image" Target="../media/image57.png"/><Relationship Id="rId4" Type="http://schemas.openxmlformats.org/officeDocument/2006/relationships/image" Target="../media/image7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10.png"/><Relationship Id="rId10" Type="http://schemas.openxmlformats.org/officeDocument/2006/relationships/image" Target="../media/image65.jpeg"/><Relationship Id="rId4" Type="http://schemas.openxmlformats.org/officeDocument/2006/relationships/image" Target="../media/image7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png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tx1"/>
            </a:gs>
            <a:gs pos="3000">
              <a:srgbClr val="C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AAFE99-E340-CC4D-9609-C599272C2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643" y="6495816"/>
            <a:ext cx="7377429" cy="431069"/>
          </a:xfrm>
        </p:spPr>
        <p:txBody>
          <a:bodyPr>
            <a:normAutofit/>
          </a:bodyPr>
          <a:lstStyle/>
          <a:p>
            <a:r>
              <a:rPr lang="en-GB" sz="1400" dirty="0"/>
              <a:t>FRM workshop</a:t>
            </a:r>
            <a:r>
              <a:rPr lang="en-US" sz="1400" dirty="0"/>
              <a:t>, 18</a:t>
            </a:r>
            <a:r>
              <a:rPr lang="en-US" sz="1400" baseline="30000" dirty="0"/>
              <a:t>th</a:t>
            </a:r>
            <a:r>
              <a:rPr lang="en-US" sz="1400" dirty="0"/>
              <a:t> -20</a:t>
            </a:r>
            <a:r>
              <a:rPr lang="en-US" sz="1400" baseline="30000" dirty="0"/>
              <a:t>nd</a:t>
            </a:r>
            <a:r>
              <a:rPr lang="en-US" sz="1400" dirty="0"/>
              <a:t> May 2026 – National Physical Laboratory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F386CD-1929-114C-A608-761114C61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643" y="1721729"/>
            <a:ext cx="8502457" cy="1522850"/>
          </a:xfrm>
        </p:spPr>
        <p:txBody>
          <a:bodyPr anchor="b">
            <a:noAutofit/>
          </a:bodyPr>
          <a:lstStyle/>
          <a:p>
            <a:r>
              <a:rPr lang="en-GB" sz="4000" i="0" u="none" strike="noStrike" baseline="0" dirty="0">
                <a:latin typeface="CIDFont+F1"/>
              </a:rPr>
              <a:t>The Fiducial Reference Measurements for Fire (FRM4fire) Project – phase 1</a:t>
            </a:r>
            <a:endParaRPr lang="en-US" sz="4000" dirty="0"/>
          </a:p>
        </p:txBody>
      </p:sp>
      <p:pic>
        <p:nvPicPr>
          <p:cNvPr id="14" name="Picture 13" descr="A logo of a fire and earth&#10;&#10;Description automatically generated">
            <a:extLst>
              <a:ext uri="{FF2B5EF4-FFF2-40B4-BE49-F238E27FC236}">
                <a16:creationId xmlns:a16="http://schemas.microsoft.com/office/drawing/2014/main" id="{B85E031B-62EA-A368-0E1C-C69471003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072" y="2483154"/>
            <a:ext cx="3890852" cy="3890852"/>
          </a:xfrm>
          <a:prstGeom prst="rect">
            <a:avLst/>
          </a:prstGeom>
          <a:noFill/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3DB1ABAE-A82D-0981-212A-4ACF44769F4D}"/>
              </a:ext>
            </a:extLst>
          </p:cNvPr>
          <p:cNvSpPr txBox="1">
            <a:spLocks/>
          </p:cNvSpPr>
          <p:nvPr/>
        </p:nvSpPr>
        <p:spPr>
          <a:xfrm>
            <a:off x="679643" y="4248381"/>
            <a:ext cx="6598981" cy="1522849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/>
              <a:t>Bernardo Mota</a:t>
            </a:r>
            <a:r>
              <a:rPr lang="en-US" sz="3400" baseline="30000" dirty="0"/>
              <a:t>1</a:t>
            </a:r>
            <a:r>
              <a:rPr lang="en-US" sz="3400" dirty="0"/>
              <a:t>, Martin Wooster</a:t>
            </a:r>
            <a:r>
              <a:rPr lang="en-US" sz="3400" baseline="30000" dirty="0"/>
              <a:t>2</a:t>
            </a:r>
            <a:r>
              <a:rPr lang="en-US" sz="3400" dirty="0"/>
              <a:t>, Farrer Owsley-Brown</a:t>
            </a:r>
            <a:r>
              <a:rPr lang="en-US" sz="3400" baseline="30000" dirty="0"/>
              <a:t>2</a:t>
            </a:r>
            <a:r>
              <a:rPr lang="en-US" sz="3400" dirty="0"/>
              <a:t>, Gareth Roberts</a:t>
            </a:r>
            <a:r>
              <a:rPr lang="en-US" sz="3400" baseline="30000" dirty="0"/>
              <a:t>3 </a:t>
            </a:r>
            <a:r>
              <a:rPr lang="en-US" sz="3400" dirty="0"/>
              <a:t>and Dirk Schüettemeyer</a:t>
            </a:r>
            <a:r>
              <a:rPr lang="en-US" sz="3400" baseline="30000" dirty="0"/>
              <a:t>4</a:t>
            </a:r>
          </a:p>
          <a:p>
            <a:r>
              <a:rPr lang="en-US" sz="1700" baseline="30000" dirty="0"/>
              <a:t>(1) </a:t>
            </a:r>
            <a:r>
              <a:rPr lang="en-US" sz="1700" dirty="0"/>
              <a:t>National Physical Laboratory </a:t>
            </a:r>
            <a:r>
              <a:rPr lang="en-US" sz="1700" baseline="30000" dirty="0"/>
              <a:t>(2) </a:t>
            </a:r>
            <a:r>
              <a:rPr lang="en-US" sz="1700" dirty="0"/>
              <a:t>Kings College London </a:t>
            </a:r>
            <a:r>
              <a:rPr lang="en-US" sz="1700" baseline="30000" dirty="0"/>
              <a:t>(3) </a:t>
            </a:r>
            <a:r>
              <a:rPr lang="en-US" sz="1700" dirty="0"/>
              <a:t>Southampton University </a:t>
            </a:r>
            <a:r>
              <a:rPr lang="en-US" sz="1700" baseline="30000" dirty="0"/>
              <a:t>(4) </a:t>
            </a:r>
            <a:r>
              <a:rPr lang="en-US" sz="1700" dirty="0"/>
              <a:t>European Space Agency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EAD0CF-0298-8106-04BB-D9D4E10B6E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6" t="15222" b="9801"/>
          <a:stretch/>
        </p:blipFill>
        <p:spPr>
          <a:xfrm>
            <a:off x="3992661" y="410495"/>
            <a:ext cx="3652598" cy="844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6D7BA-6C9A-52EF-BA41-5C929870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836" y="404580"/>
            <a:ext cx="1121825" cy="850416"/>
          </a:xfrm>
          <a:prstGeom prst="rect">
            <a:avLst/>
          </a:prstGeom>
        </p:spPr>
      </p:pic>
      <p:pic>
        <p:nvPicPr>
          <p:cNvPr id="16" name="Picture 15" descr="A blue and white logo&#10;&#10;AI-generated content may be incorrect.">
            <a:extLst>
              <a:ext uri="{FF2B5EF4-FFF2-40B4-BE49-F238E27FC236}">
                <a16:creationId xmlns:a16="http://schemas.microsoft.com/office/drawing/2014/main" id="{0C3B5E4E-83F0-8E82-F62A-F675C3D194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76" b="16496"/>
          <a:stretch/>
        </p:blipFill>
        <p:spPr>
          <a:xfrm>
            <a:off x="679643" y="404580"/>
            <a:ext cx="2234943" cy="850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EA758-084A-9522-C999-968A4FC35A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00" t="13657"/>
          <a:stretch/>
        </p:blipFill>
        <p:spPr>
          <a:xfrm>
            <a:off x="9379584" y="404580"/>
            <a:ext cx="2484766" cy="85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84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45FBF5-560A-4839-46F7-B6B747A9AF49}"/>
              </a:ext>
            </a:extLst>
          </p:cNvPr>
          <p:cNvSpPr/>
          <p:nvPr/>
        </p:nvSpPr>
        <p:spPr>
          <a:xfrm>
            <a:off x="10334612" y="5909835"/>
            <a:ext cx="1938130" cy="675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E9E6CD-F9A5-D168-E1E4-61D6F6A74692}"/>
              </a:ext>
            </a:extLst>
          </p:cNvPr>
          <p:cNvSpPr txBox="1">
            <a:spLocks/>
          </p:cNvSpPr>
          <p:nvPr/>
        </p:nvSpPr>
        <p:spPr>
          <a:xfrm>
            <a:off x="621905" y="179799"/>
            <a:ext cx="10566796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QA4EO Five Steps to an Uncertainty Analysis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Built on the JCGM Guide to the Expression of Uncertainty in Measurement (GUM)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7D9894-0ED4-3F4A-23CF-671568AB0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55" y="2924891"/>
            <a:ext cx="10949816" cy="3435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13BCDA-36D6-A7AC-DB39-DAB8E7833C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157"/>
          <a:stretch/>
        </p:blipFill>
        <p:spPr>
          <a:xfrm>
            <a:off x="5204850" y="1861810"/>
            <a:ext cx="4800913" cy="892307"/>
          </a:xfrm>
          <a:prstGeom prst="rect">
            <a:avLst/>
          </a:prstGeom>
        </p:spPr>
      </p:pic>
      <p:pic>
        <p:nvPicPr>
          <p:cNvPr id="19" name="Picture 2" descr="CEOS Logo | CEOS | Committee on Earth Observation Satellites">
            <a:extLst>
              <a:ext uri="{FF2B5EF4-FFF2-40B4-BE49-F238E27FC236}">
                <a16:creationId xmlns:a16="http://schemas.microsoft.com/office/drawing/2014/main" id="{EE7CE747-BF70-DE2D-E62E-E4A79C307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0" y="1626610"/>
            <a:ext cx="2049517" cy="11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C5EB41-4D3A-63ED-E72D-78A161489F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563" t="17778" r="35469" b="7778"/>
          <a:stretch/>
        </p:blipFill>
        <p:spPr>
          <a:xfrm>
            <a:off x="10333409" y="273041"/>
            <a:ext cx="1504083" cy="225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54A6D9-CE7C-1DF2-D6E7-F514B9407386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739823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FB95365-9307-9EC4-A9D7-3B04AA84F70C}"/>
              </a:ext>
            </a:extLst>
          </p:cNvPr>
          <p:cNvSpPr txBox="1"/>
          <p:nvPr/>
        </p:nvSpPr>
        <p:spPr>
          <a:xfrm>
            <a:off x="572841" y="338718"/>
            <a:ext cx="10830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FRP validation using airborne-based reference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383BE4-C557-1E32-1189-31B7A02AFEB8}"/>
                  </a:ext>
                </a:extLst>
              </p:cNvPr>
              <p:cNvSpPr txBox="1"/>
              <p:nvPr/>
            </p:nvSpPr>
            <p:spPr>
              <a:xfrm>
                <a:off x="572840" y="1384692"/>
                <a:ext cx="10830403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2400" b="1" dirty="0"/>
              </a:p>
              <a:p>
                <a:r>
                  <a:rPr lang="en-GB" sz="2400" b="1" dirty="0"/>
                  <a:t>Spaceborne: </a:t>
                </a:r>
                <a:r>
                  <a:rPr lang="en-GB" sz="2400" dirty="0"/>
                  <a:t> </a:t>
                </a:r>
                <a:r>
                  <a:rPr lang="en-GB" sz="2400" u="sng" dirty="0"/>
                  <a:t>instantaneous</a:t>
                </a:r>
                <a:r>
                  <a:rPr lang="en-GB" sz="2400" dirty="0"/>
                  <a:t> measurement of the radiative power </a:t>
                </a:r>
                <a:r>
                  <a:rPr lang="en-GB" sz="2400" dirty="0">
                    <a:solidFill>
                      <a:srgbClr val="C00000"/>
                    </a:solidFill>
                  </a:rPr>
                  <a:t>[units: MW] </a:t>
                </a:r>
                <a:r>
                  <a:rPr lang="en-GB" sz="2400" dirty="0"/>
                  <a:t>associated with ongoing fire </a:t>
                </a:r>
                <a:r>
                  <a:rPr lang="en-GB" sz="2400" u="sng" dirty="0"/>
                  <a:t>activity within </a:t>
                </a:r>
                <a:r>
                  <a:rPr lang="en-GB" sz="2400" dirty="0"/>
                  <a:t>a pixel </a:t>
                </a:r>
                <a:r>
                  <a:rPr lang="en-GB" sz="2400" u="sng" dirty="0"/>
                  <a:t>area.</a:t>
                </a:r>
              </a:p>
              <a:p>
                <a:endParaRPr lang="en-GB" sz="2400" dirty="0"/>
              </a:p>
              <a:p>
                <a:r>
                  <a:rPr lang="en-GB" sz="2400" b="1" dirty="0"/>
                  <a:t>Airborne: </a:t>
                </a:r>
                <a:r>
                  <a:rPr lang="en-GB" sz="2400" dirty="0"/>
                  <a:t>measurement of the radiative power </a:t>
                </a:r>
                <a:r>
                  <a:rPr lang="en-GB" sz="2400" dirty="0">
                    <a:solidFill>
                      <a:srgbClr val="C00000"/>
                    </a:solidFill>
                  </a:rPr>
                  <a:t>[units: MW]</a:t>
                </a:r>
                <a:r>
                  <a:rPr lang="en-GB" sz="2400" dirty="0"/>
                  <a:t> from a particular fire </a:t>
                </a:r>
                <a:r>
                  <a:rPr lang="en-GB" sz="2400" u="sng" dirty="0"/>
                  <a:t>event of a certain size</a:t>
                </a:r>
                <a:r>
                  <a:rPr lang="en-GB" sz="2400" dirty="0"/>
                  <a:t> </a:t>
                </a:r>
                <a:r>
                  <a:rPr lang="en-GB" sz="2400" u="sng" dirty="0"/>
                  <a:t>during</a:t>
                </a:r>
                <a:r>
                  <a:rPr lang="en-GB" sz="2400" dirty="0"/>
                  <a:t> at a particular </a:t>
                </a:r>
                <a:r>
                  <a:rPr lang="en-GB" sz="2400" u="sng" dirty="0"/>
                  <a:t>instance</a:t>
                </a:r>
                <a:r>
                  <a:rPr lang="en-GB" sz="2400" dirty="0"/>
                  <a:t>.</a:t>
                </a:r>
              </a:p>
              <a:p>
                <a:endParaRPr lang="en-GB" sz="2400" dirty="0">
                  <a:solidFill>
                    <a:srgbClr val="C00000"/>
                  </a:solidFill>
                </a:endParaRPr>
              </a:p>
              <a:p>
                <a:r>
                  <a:rPr lang="en-GB" b="1" dirty="0"/>
                  <a:t>Comparison challenge: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spatial scale:  km </a:t>
                </a:r>
                <a:r>
                  <a:rPr lang="en-GB" sz="1400" dirty="0"/>
                  <a:t>vs</a:t>
                </a:r>
                <a:r>
                  <a:rPr lang="en-GB" dirty="0"/>
                  <a:t> 100’s meters,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temporal range: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GB" dirty="0"/>
                  <a:t> s vs min.,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dirty="0"/>
                  <a:t>as well as the observational conditions (environmental &amp; technical)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D383BE4-C557-1E32-1189-31B7A02AF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40" y="1384692"/>
                <a:ext cx="10830403" cy="3785652"/>
              </a:xfrm>
              <a:prstGeom prst="rect">
                <a:avLst/>
              </a:prstGeom>
              <a:blipFill>
                <a:blip r:embed="rId6"/>
                <a:stretch>
                  <a:fillRect l="-900" b="-93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1C35F1F-04ED-E913-C18F-87973B9C1D06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6274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diagram of a company&#10;&#10;AI-generated content may be incorrect.">
            <a:extLst>
              <a:ext uri="{FF2B5EF4-FFF2-40B4-BE49-F238E27FC236}">
                <a16:creationId xmlns:a16="http://schemas.microsoft.com/office/drawing/2014/main" id="{39CDB629-619D-2E51-59AD-600BD3285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79" y="49340"/>
            <a:ext cx="6187452" cy="6858000"/>
          </a:xfrm>
          <a:prstGeom prst="rect">
            <a:avLst/>
          </a:prstGeom>
        </p:spPr>
      </p:pic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4CF6B4-8F0D-4D8F-B284-1FD4D8F61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18" y="0"/>
            <a:ext cx="466595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175A290-A5CA-1AED-6016-70FA88E04842}"/>
              </a:ext>
            </a:extLst>
          </p:cNvPr>
          <p:cNvSpPr txBox="1"/>
          <p:nvPr/>
        </p:nvSpPr>
        <p:spPr>
          <a:xfrm>
            <a:off x="5467680" y="2902983"/>
            <a:ext cx="26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AF detection processor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F6C06D-6252-B325-2397-8F744336E4F8}"/>
              </a:ext>
            </a:extLst>
          </p:cNvPr>
          <p:cNvSpPr txBox="1"/>
          <p:nvPr/>
        </p:nvSpPr>
        <p:spPr>
          <a:xfrm>
            <a:off x="5432516" y="5372695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Data pre-processor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0D2933-3CFF-4D2D-AC16-0DFA1ADA2D05}"/>
              </a:ext>
            </a:extLst>
          </p:cNvPr>
          <p:cNvSpPr txBox="1"/>
          <p:nvPr/>
        </p:nvSpPr>
        <p:spPr>
          <a:xfrm>
            <a:off x="5931651" y="6474741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Pre-flight calibrations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8145F4-F4D7-F27B-BCC6-6DA063CACE67}"/>
              </a:ext>
            </a:extLst>
          </p:cNvPr>
          <p:cNvSpPr txBox="1"/>
          <p:nvPr/>
        </p:nvSpPr>
        <p:spPr>
          <a:xfrm>
            <a:off x="5086686" y="1989457"/>
            <a:ext cx="304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FRP measurement function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ED188C-501A-011D-A05C-A89E0485ED0B}"/>
              </a:ext>
            </a:extLst>
          </p:cNvPr>
          <p:cNvSpPr txBox="1"/>
          <p:nvPr/>
        </p:nvSpPr>
        <p:spPr>
          <a:xfrm>
            <a:off x="4714910" y="52387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Spaceborne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CFE4FA-0667-8EF8-4458-D6625B1A1406}"/>
              </a:ext>
            </a:extLst>
          </p:cNvPr>
          <p:cNvSpPr txBox="1"/>
          <p:nvPr/>
        </p:nvSpPr>
        <p:spPr>
          <a:xfrm>
            <a:off x="6774031" y="51529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Airborne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80712E-7CC8-922C-1068-3FF7B74FC1AC}"/>
              </a:ext>
            </a:extLst>
          </p:cNvPr>
          <p:cNvSpPr txBox="1"/>
          <p:nvPr/>
        </p:nvSpPr>
        <p:spPr>
          <a:xfrm>
            <a:off x="3819833" y="-18168"/>
            <a:ext cx="506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Uncertainty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79834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3770FEA-0F38-A632-53E8-A6248C5BEE16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pic>
        <p:nvPicPr>
          <p:cNvPr id="7" name="Picture 6" descr="A screen shot of a chart&#10;&#10;AI-generated content may be incorrect.">
            <a:extLst>
              <a:ext uri="{FF2B5EF4-FFF2-40B4-BE49-F238E27FC236}">
                <a16:creationId xmlns:a16="http://schemas.microsoft.com/office/drawing/2014/main" id="{AD8A72C8-FDA4-5834-CC13-3E5D5EEDC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982" y="1902100"/>
            <a:ext cx="4089577" cy="4163810"/>
          </a:xfrm>
          <a:prstGeom prst="rect">
            <a:avLst/>
          </a:prstGeom>
        </p:spPr>
      </p:pic>
      <p:pic>
        <p:nvPicPr>
          <p:cNvPr id="12" name="Content Placeholder 10" descr="A graph showing a graph&#10;&#10;AI-generated content may be incorrect.">
            <a:extLst>
              <a:ext uri="{FF2B5EF4-FFF2-40B4-BE49-F238E27FC236}">
                <a16:creationId xmlns:a16="http://schemas.microsoft.com/office/drawing/2014/main" id="{DBFD3448-DBCD-7DC6-7B95-8BFB386328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6705" y="3929633"/>
            <a:ext cx="4089577" cy="27105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0A1FDB9-5966-ADFF-BAB7-11F84CCAA1BD}"/>
              </a:ext>
            </a:extLst>
          </p:cNvPr>
          <p:cNvSpPr txBox="1"/>
          <p:nvPr/>
        </p:nvSpPr>
        <p:spPr>
          <a:xfrm>
            <a:off x="461352" y="315511"/>
            <a:ext cx="6181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Fire size to achieve detection </a:t>
            </a:r>
          </a:p>
          <a:p>
            <a:pPr algn="ctr"/>
            <a:r>
              <a:rPr lang="en-GB" sz="1400" b="1" dirty="0"/>
              <a:t>(pre-deployment planning)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A53B88-C126-9C83-BE22-5708F8AFF878}"/>
              </a:ext>
            </a:extLst>
          </p:cNvPr>
          <p:cNvSpPr txBox="1"/>
          <p:nvPr/>
        </p:nvSpPr>
        <p:spPr>
          <a:xfrm>
            <a:off x="693647" y="1216119"/>
            <a:ext cx="6406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Comparison between Sentinel 3/SLSTR and Landsat 8/OLI active fire detection over North America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01C2CC3-FBB4-BB2B-BBA2-B3ED2E4BB92B}"/>
              </a:ext>
            </a:extLst>
          </p:cNvPr>
          <p:cNvSpPr/>
          <p:nvPr/>
        </p:nvSpPr>
        <p:spPr>
          <a:xfrm>
            <a:off x="2967154" y="4075541"/>
            <a:ext cx="3605213" cy="2116496"/>
          </a:xfrm>
          <a:custGeom>
            <a:avLst/>
            <a:gdLst>
              <a:gd name="connsiteX0" fmla="*/ 0 w 3605213"/>
              <a:gd name="connsiteY0" fmla="*/ 2116496 h 2116496"/>
              <a:gd name="connsiteX1" fmla="*/ 85725 w 3605213"/>
              <a:gd name="connsiteY1" fmla="*/ 768709 h 2116496"/>
              <a:gd name="connsiteX2" fmla="*/ 366713 w 3605213"/>
              <a:gd name="connsiteY2" fmla="*/ 340084 h 2116496"/>
              <a:gd name="connsiteX3" fmla="*/ 1171575 w 3605213"/>
              <a:gd name="connsiteY3" fmla="*/ 121009 h 2116496"/>
              <a:gd name="connsiteX4" fmla="*/ 2243138 w 3605213"/>
              <a:gd name="connsiteY4" fmla="*/ 16234 h 2116496"/>
              <a:gd name="connsiteX5" fmla="*/ 3605213 w 3605213"/>
              <a:gd name="connsiteY5" fmla="*/ 1946 h 211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5213" h="2116496">
                <a:moveTo>
                  <a:pt x="0" y="2116496"/>
                </a:moveTo>
                <a:cubicBezTo>
                  <a:pt x="12303" y="1590637"/>
                  <a:pt x="24606" y="1064778"/>
                  <a:pt x="85725" y="768709"/>
                </a:cubicBezTo>
                <a:cubicBezTo>
                  <a:pt x="146844" y="472640"/>
                  <a:pt x="185738" y="448034"/>
                  <a:pt x="366713" y="340084"/>
                </a:cubicBezTo>
                <a:cubicBezTo>
                  <a:pt x="547688" y="232134"/>
                  <a:pt x="858837" y="174984"/>
                  <a:pt x="1171575" y="121009"/>
                </a:cubicBezTo>
                <a:cubicBezTo>
                  <a:pt x="1484313" y="67034"/>
                  <a:pt x="1837532" y="36078"/>
                  <a:pt x="2243138" y="16234"/>
                </a:cubicBezTo>
                <a:cubicBezTo>
                  <a:pt x="2648744" y="-3610"/>
                  <a:pt x="3126978" y="-832"/>
                  <a:pt x="3605213" y="1946"/>
                </a:cubicBezTo>
              </a:path>
            </a:pathLst>
          </a:custGeom>
          <a:noFill/>
          <a:ln>
            <a:solidFill>
              <a:srgbClr val="E7133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F08422B9-41AE-0514-A937-1CDF9FD99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66854"/>
              </p:ext>
            </p:extLst>
          </p:nvPr>
        </p:nvGraphicFramePr>
        <p:xfrm>
          <a:off x="754244" y="2064870"/>
          <a:ext cx="588908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028">
                  <a:extLst>
                    <a:ext uri="{9D8B030D-6E8A-4147-A177-3AD203B41FA5}">
                      <a16:colId xmlns:a16="http://schemas.microsoft.com/office/drawing/2014/main" val="2112047998"/>
                    </a:ext>
                  </a:extLst>
                </a:gridCol>
                <a:gridCol w="1963028">
                  <a:extLst>
                    <a:ext uri="{9D8B030D-6E8A-4147-A177-3AD203B41FA5}">
                      <a16:colId xmlns:a16="http://schemas.microsoft.com/office/drawing/2014/main" val="2231698051"/>
                    </a:ext>
                  </a:extLst>
                </a:gridCol>
                <a:gridCol w="1963028">
                  <a:extLst>
                    <a:ext uri="{9D8B030D-6E8A-4147-A177-3AD203B41FA5}">
                      <a16:colId xmlns:a16="http://schemas.microsoft.com/office/drawing/2014/main" val="15618413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S3 detection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# Landsat 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S3 pixel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68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~50%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~1%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243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~82%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~5%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1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~15%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481730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2C3F6BF-E966-8329-BF99-A6A30F3D07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0041" y="283202"/>
            <a:ext cx="5317295" cy="17479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512410-D077-9840-B1FF-1AF8FF9F5DF1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068107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59AA5-C3F5-B12A-6944-0A61A6DC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C189E02-B8C1-CA9A-C5CB-B026498EC2A2}"/>
              </a:ext>
            </a:extLst>
          </p:cNvPr>
          <p:cNvSpPr/>
          <p:nvPr/>
        </p:nvSpPr>
        <p:spPr>
          <a:xfrm>
            <a:off x="10363077" y="233948"/>
            <a:ext cx="1535502" cy="68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7AE21F-9007-44C0-21C0-7294FCFC979A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A489A-129D-03AF-7413-06F2FC6FE139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E35391-0395-C856-A142-226C5219FF29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B0029-54C8-F1AE-D0F7-5BA3CCBF543C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54B78A-CCE9-CF2F-E153-C04D6AD254DF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0B971-36A0-D294-5519-9544DDDC707C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E4B479-13D3-364B-FAC6-73EFEE2763EC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5501AC-9906-3656-091A-2D4D271D5720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85768F-11F3-0CD7-6D40-D00D534728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2A46ED-B04C-66E9-8353-57DAA9617A6C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459E5D8C-4EAB-2F59-C10D-E421D0647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971619-9F50-A1BE-E0C6-4B9C229C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950892-786F-8A03-249F-A2FD5D26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FC1FB3-BAC9-503C-7767-6C029A5DBE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B96C3-7900-E7B3-B6D7-49CB56A56F91}"/>
              </a:ext>
            </a:extLst>
          </p:cNvPr>
          <p:cNvSpPr txBox="1">
            <a:spLocks/>
          </p:cNvSpPr>
          <p:nvPr/>
        </p:nvSpPr>
        <p:spPr>
          <a:xfrm>
            <a:off x="675168" y="183424"/>
            <a:ext cx="11859732" cy="8650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Lab-based measurements for thermal camera temperature Evaluation </a:t>
            </a: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(instrument calibration)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C7C2EC-DF44-A295-7E01-51D54BA319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50" t="8088" b="2113"/>
          <a:stretch/>
        </p:blipFill>
        <p:spPr>
          <a:xfrm>
            <a:off x="8299658" y="3850891"/>
            <a:ext cx="3699779" cy="2457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F0470-7BB1-B4A1-CA3B-77E8C5C961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" r="-1"/>
          <a:stretch/>
        </p:blipFill>
        <p:spPr>
          <a:xfrm>
            <a:off x="7312101" y="894962"/>
            <a:ext cx="4327398" cy="31394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C5CF6-A7B5-5652-9335-1008F7414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86" y="3802522"/>
            <a:ext cx="3783613" cy="239124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FE0B149-D5A7-0190-EB07-0E450545938E}"/>
              </a:ext>
            </a:extLst>
          </p:cNvPr>
          <p:cNvSpPr txBox="1"/>
          <p:nvPr/>
        </p:nvSpPr>
        <p:spPr>
          <a:xfrm>
            <a:off x="681607" y="1103414"/>
            <a:ext cx="6406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setpoints taken to ensure device is behaving within specifications (HDR mode within or better 2% accuracy)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 were taken with thermal imager to determine how low device can measure to </a:t>
            </a:r>
            <a:r>
              <a:rPr lang="en-GB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enable better background temperature measurements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Carried out investigations to better understand impact of various factors on uncertainties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34AAA6-2899-B966-4D6A-7ACCFFBBD3DC}"/>
              </a:ext>
            </a:extLst>
          </p:cNvPr>
          <p:cNvSpPr txBox="1"/>
          <p:nvPr/>
        </p:nvSpPr>
        <p:spPr>
          <a:xfrm>
            <a:off x="5222789" y="5531051"/>
            <a:ext cx="243027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ea typeface="Calibri" panose="020F0502020204030204" pitchFamily="34" charset="0"/>
                <a:cs typeface="Calibri" panose="020F0502020204030204" pitchFamily="34" charset="0"/>
              </a:rPr>
              <a:t>HDR mode not suitable for background temperature measurements </a:t>
            </a:r>
          </a:p>
          <a:p>
            <a:pPr algn="ctr"/>
            <a:r>
              <a:rPr lang="en-US" sz="1000" dirty="0">
                <a:ea typeface="Calibri" panose="020F0502020204030204" pitchFamily="34" charset="0"/>
                <a:cs typeface="Calibri" panose="020F0502020204030204" pitchFamily="34" charset="0"/>
              </a:rPr>
              <a:t>(T&gt;100 ̊ C </a:t>
            </a:r>
            <a:r>
              <a:rPr lang="en-US" sz="1000" dirty="0"/>
              <a:t>~ 2  </a:t>
            </a:r>
            <a:r>
              <a:rPr lang="en-US" sz="1000" dirty="0">
                <a:ea typeface="Calibri" panose="020F0502020204030204" pitchFamily="34" charset="0"/>
                <a:cs typeface="Calibri" panose="020F0502020204030204" pitchFamily="34" charset="0"/>
              </a:rPr>
              <a:t>̊ C bb)</a:t>
            </a:r>
            <a:endParaRPr lang="en-GB" sz="1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6F582E6-2C0B-FAC7-FBDB-7663E2ADFF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619" y="3698803"/>
            <a:ext cx="3175491" cy="1905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D24668-B517-2A65-AEE4-635120DDE572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04836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EFA48-9DE7-7066-3591-0269F61E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CC0C4A-5174-A41E-9697-C4CE99B23034}"/>
              </a:ext>
            </a:extLst>
          </p:cNvPr>
          <p:cNvSpPr/>
          <p:nvPr/>
        </p:nvSpPr>
        <p:spPr>
          <a:xfrm>
            <a:off x="10363077" y="233948"/>
            <a:ext cx="1535502" cy="68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DF8896-1992-9317-521C-E3C71C07B587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61E0D-ED4B-D26F-75F7-03C32A7ED4D3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42A9F-276A-EAAB-D2D2-9B34BDBA9E6C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8F895-90D7-31F8-9FA1-F08E1CD799F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FFEE7-8991-00C2-2205-106A0DB85FA2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46C825-4E66-ABD0-A97C-4B1A602B493C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2357A-7D93-3A06-76F8-B6BE7B5EBFB4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302D39-0CD0-B65F-3423-69045ED95366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E56C60-EB7E-B201-5270-34BB8F5E7C6D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7729EE-3A48-2773-DE0D-CC83C325A6F1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0054D2B9-A867-527A-BF17-C3999B390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824DCE-6060-83C4-4CD9-A59D3FA0C2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D7F623-8111-6A04-0CC0-806B3AF04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DFA588-8F7E-3858-DE1C-8D7CC68313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186648-21C5-89A3-009E-27418C9373AB}"/>
              </a:ext>
            </a:extLst>
          </p:cNvPr>
          <p:cNvSpPr txBox="1">
            <a:spLocks/>
          </p:cNvSpPr>
          <p:nvPr/>
        </p:nvSpPr>
        <p:spPr>
          <a:xfrm>
            <a:off x="813053" y="183504"/>
            <a:ext cx="5786155" cy="86508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Geometric Calibration and PSF</a:t>
            </a:r>
          </a:p>
        </p:txBody>
      </p:sp>
      <p:pic>
        <p:nvPicPr>
          <p:cNvPr id="12" name="Picture 11" descr="A checkered board with a machine and wires&#10;&#10;AI-generated content may be incorrect.">
            <a:extLst>
              <a:ext uri="{FF2B5EF4-FFF2-40B4-BE49-F238E27FC236}">
                <a16:creationId xmlns:a16="http://schemas.microsoft.com/office/drawing/2014/main" id="{A1C53E10-B3B7-47B4-84EC-F868304C5E9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298" r="34323"/>
          <a:stretch/>
        </p:blipFill>
        <p:spPr>
          <a:xfrm rot="5400000">
            <a:off x="1280000" y="2641303"/>
            <a:ext cx="2569606" cy="3571246"/>
          </a:xfrm>
          <a:prstGeom prst="rect">
            <a:avLst/>
          </a:prstGeom>
        </p:spPr>
      </p:pic>
      <p:pic>
        <p:nvPicPr>
          <p:cNvPr id="21" name="Picture 20" descr="A purple and yellow squares&#10;&#10;AI-generated content may be incorrect.">
            <a:extLst>
              <a:ext uri="{FF2B5EF4-FFF2-40B4-BE49-F238E27FC236}">
                <a16:creationId xmlns:a16="http://schemas.microsoft.com/office/drawing/2014/main" id="{C2687F74-2E4C-1A34-7315-A58FB2D95E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3642" t="12538" r="29716" b="13684"/>
          <a:stretch/>
        </p:blipFill>
        <p:spPr>
          <a:xfrm>
            <a:off x="8984917" y="365654"/>
            <a:ext cx="2473978" cy="2377714"/>
          </a:xfrm>
          <a:prstGeom prst="rect">
            <a:avLst/>
          </a:prstGeom>
        </p:spPr>
      </p:pic>
      <p:pic>
        <p:nvPicPr>
          <p:cNvPr id="22" name="Picture 2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5135BAFE-745C-B4A2-7351-8314F3490E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260" t="8530" r="24380" b="4008"/>
          <a:stretch/>
        </p:blipFill>
        <p:spPr>
          <a:xfrm>
            <a:off x="8668915" y="3161795"/>
            <a:ext cx="3018615" cy="25025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D08B44-BC77-4A5B-943C-A3C2E76C4377}"/>
              </a:ext>
            </a:extLst>
          </p:cNvPr>
          <p:cNvSpPr txBox="1"/>
          <p:nvPr/>
        </p:nvSpPr>
        <p:spPr>
          <a:xfrm>
            <a:off x="9066989" y="2238171"/>
            <a:ext cx="2309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Pinhole aperture approach, scanning across in small steps0.5mm aperture at 1.5m (~10% of a pixel) at 0.02mm steps up to 95% of infinity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CAEE86-362D-504E-B96D-44AA3542D800}"/>
              </a:ext>
            </a:extLst>
          </p:cNvPr>
          <p:cNvSpPr txBox="1"/>
          <p:nvPr/>
        </p:nvSpPr>
        <p:spPr>
          <a:xfrm>
            <a:off x="807338" y="1022046"/>
            <a:ext cx="7519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calibration performed to better characterize camera intrinsic parameters and calculate more accurate per pixel viewing vectors (PPVV)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Measurements carried out to calculate point spread function (PSF) of device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D7D4F7-5026-FD01-1CBD-176D6074557B}"/>
              </a:ext>
            </a:extLst>
          </p:cNvPr>
          <p:cNvSpPr txBox="1"/>
          <p:nvPr/>
        </p:nvSpPr>
        <p:spPr>
          <a:xfrm>
            <a:off x="504470" y="5341161"/>
            <a:ext cx="39379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bg1"/>
                </a:solidFill>
              </a:rPr>
              <a:t>300×200 mm checkerboard target back heated to temperature ~55 </a:t>
            </a:r>
            <a:r>
              <a:rPr lang="en-US" sz="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̊C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29" name="Picture 28" descr="A graph with numbers and points&#10;&#10;AI-generated content may be incorrect.">
            <a:extLst>
              <a:ext uri="{FF2B5EF4-FFF2-40B4-BE49-F238E27FC236}">
                <a16:creationId xmlns:a16="http://schemas.microsoft.com/office/drawing/2014/main" id="{22B786F4-E5D2-31DA-114A-C8D1BE525B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2624" y="3019300"/>
            <a:ext cx="3924460" cy="2943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C04983-3A99-0C19-C40E-1551540E0930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42698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A5CD4-3621-6B58-D3CA-08CFF8688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F3E68DB-76FD-D801-C999-AAB015A876BC}"/>
              </a:ext>
            </a:extLst>
          </p:cNvPr>
          <p:cNvSpPr/>
          <p:nvPr/>
        </p:nvSpPr>
        <p:spPr>
          <a:xfrm>
            <a:off x="10222302" y="77638"/>
            <a:ext cx="174347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The diagram appears to be a polar plot or a polar coordinate graph, displaying azimuth angles (0ￂﾰ to 360ￂﾰ) on the horizontal axis and some numerical values (possibly representing some form of data like Normalized FRP) on the radial axis.&#10;&#10;AI-generated content may be incorrect.">
            <a:extLst>
              <a:ext uri="{FF2B5EF4-FFF2-40B4-BE49-F238E27FC236}">
                <a16:creationId xmlns:a16="http://schemas.microsoft.com/office/drawing/2014/main" id="{BFB38A59-D4CB-A374-8E63-DB779FF30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34" y="2909573"/>
            <a:ext cx="4320540" cy="3810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2D2178-58A4-2D22-1254-AF05C0E61F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294880-5D95-A31A-D17B-DCC5FCD4A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2E513F-0CED-F718-9599-CC6F127995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A32E20-8EEF-744A-6315-EC662FA073C3}"/>
              </a:ext>
            </a:extLst>
          </p:cNvPr>
          <p:cNvSpPr txBox="1"/>
          <p:nvPr/>
        </p:nvSpPr>
        <p:spPr>
          <a:xfrm>
            <a:off x="2858598" y="-53541"/>
            <a:ext cx="1027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Opportunity for gathering new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8267F-2918-B327-1A10-ED351AE1B031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12A8DE-F542-D784-DA75-109BAA272E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7166"/>
          <a:stretch>
            <a:fillRect/>
          </a:stretch>
        </p:blipFill>
        <p:spPr>
          <a:xfrm>
            <a:off x="580333" y="1819003"/>
            <a:ext cx="5238173" cy="12945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136B399-B6CF-68E6-6429-635014280A70}"/>
              </a:ext>
            </a:extLst>
          </p:cNvPr>
          <p:cNvSpPr txBox="1"/>
          <p:nvPr/>
        </p:nvSpPr>
        <p:spPr>
          <a:xfrm>
            <a:off x="784128" y="447231"/>
            <a:ext cx="107302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i="0" u="none" strike="noStrike" baseline="0" dirty="0">
                <a:latin typeface="Calibri" panose="020F0502020204030204" pitchFamily="34" charset="0"/>
              </a:rPr>
              <a:t>Tagged along the </a:t>
            </a:r>
            <a:r>
              <a:rPr lang="en-GB" sz="2000" b="0" i="0" u="none" strike="noStrike" baseline="0" dirty="0" err="1">
                <a:latin typeface="Calibri" panose="020F0502020204030204" pitchFamily="34" charset="0"/>
              </a:rPr>
              <a:t>CarbonARA</a:t>
            </a:r>
            <a:r>
              <a:rPr lang="en-GB" sz="2000" b="0" i="0" u="none" strike="noStrike" baseline="0" dirty="0">
                <a:latin typeface="Calibri" panose="020F0502020204030204" pitchFamily="34" charset="0"/>
              </a:rPr>
              <a:t> campaign (Sep 2024) over Alberta Canada, to measure FRP over gas flares and a wildfire to assess angular effects (vegetation and sensor)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 u="none" strike="noStrike" baseline="0" dirty="0">
                <a:latin typeface="Calibri" panose="020F0502020204030204" pitchFamily="34" charset="0"/>
              </a:rPr>
              <a:t>Created </a:t>
            </a:r>
            <a:r>
              <a:rPr lang="en-GB" sz="2000" b="0" i="0" u="none" strike="noStrike" baseline="0" dirty="0" err="1">
                <a:latin typeface="Calibri" panose="020F0502020204030204" pitchFamily="34" charset="0"/>
              </a:rPr>
              <a:t>flightplans</a:t>
            </a:r>
            <a:r>
              <a:rPr lang="en-GB" sz="2000" b="0" i="0" u="none" strike="noStrike" baseline="0" dirty="0">
                <a:latin typeface="Calibri" panose="020F0502020204030204" pitchFamily="34" charset="0"/>
              </a:rPr>
              <a:t>: 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Star/sunflower patterns (view target from all azimuth angles)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Parallel lines (view target across FOV/all VZAs)</a:t>
            </a:r>
          </a:p>
          <a:p>
            <a:endParaRPr lang="en-GB" sz="1800" b="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E52DA-AA18-3D59-F426-65201152E4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2211"/>
          <a:stretch>
            <a:fillRect/>
          </a:stretch>
        </p:blipFill>
        <p:spPr>
          <a:xfrm>
            <a:off x="6499151" y="1705579"/>
            <a:ext cx="5140241" cy="1294535"/>
          </a:xfrm>
          <a:prstGeom prst="rect">
            <a:avLst/>
          </a:prstGeom>
        </p:spPr>
      </p:pic>
      <p:pic>
        <p:nvPicPr>
          <p:cNvPr id="12" name="Picture 11" descr="The diagram displays a polar plot with azimuth angles (0ￂﾰ to 360ￂﾰ) on the x-axis and Normalized Fire Radiative Power (FRP) percentages on the y-axis, showing varying values at specific angles.&#10;&#10;AI-generated content may be incorrect.">
            <a:extLst>
              <a:ext uri="{FF2B5EF4-FFF2-40B4-BE49-F238E27FC236}">
                <a16:creationId xmlns:a16="http://schemas.microsoft.com/office/drawing/2014/main" id="{CEB1DFFC-8781-B777-5893-756EDE2F7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60" y="2989719"/>
            <a:ext cx="4320540" cy="3810152"/>
          </a:xfrm>
          <a:prstGeom prst="rect">
            <a:avLst/>
          </a:prstGeom>
        </p:spPr>
      </p:pic>
      <p:pic>
        <p:nvPicPr>
          <p:cNvPr id="19" name="Picture 18" descr="The diagram appears to be a polar plot or rose diagram displaying normalized frequency response polarization (MW) values across various azimuthal angles (0ￂﾰ, 30ￂﾰ, 45ￂﾰ, etc.).&#10;&#10;AI-generated content may be incorrect.">
            <a:extLst>
              <a:ext uri="{FF2B5EF4-FFF2-40B4-BE49-F238E27FC236}">
                <a16:creationId xmlns:a16="http://schemas.microsoft.com/office/drawing/2014/main" id="{163C67FB-2FA1-6F74-2431-A242B85F0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505" y="3221798"/>
            <a:ext cx="1533708" cy="1351935"/>
          </a:xfrm>
          <a:prstGeom prst="rect">
            <a:avLst/>
          </a:prstGeom>
        </p:spPr>
      </p:pic>
      <p:pic>
        <p:nvPicPr>
          <p:cNvPr id="22" name="Picture 21" descr="The diagram appears to be a polar plot or rose diagram displaying Normalized Flux Ratio (MW) values across various azimuthal angles (0ￂﾰ, 45ￂﾰ, 90ￂﾰ, 135ￂﾰ, 180ￂﾰ, 225ￂﾰ, 270ￂﾰ, 315ￂﾰ, and 360ￂﾰ).&#10;&#10;AI-generated content may be incorrect.">
            <a:extLst>
              <a:ext uri="{FF2B5EF4-FFF2-40B4-BE49-F238E27FC236}">
                <a16:creationId xmlns:a16="http://schemas.microsoft.com/office/drawing/2014/main" id="{6D221FEF-DC8C-6C98-2B77-0ADD92CED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2" y="3221798"/>
            <a:ext cx="1604601" cy="139797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09AD5C8C-F43A-7756-DBBF-64B79D110FD8}"/>
              </a:ext>
            </a:extLst>
          </p:cNvPr>
          <p:cNvSpPr txBox="1">
            <a:spLocks/>
          </p:cNvSpPr>
          <p:nvPr/>
        </p:nvSpPr>
        <p:spPr>
          <a:xfrm>
            <a:off x="671340" y="2562300"/>
            <a:ext cx="3633216" cy="371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 Flare</a:t>
            </a:r>
          </a:p>
        </p:txBody>
      </p:sp>
      <p:pic>
        <p:nvPicPr>
          <p:cNvPr id="29" name="Picture 28" descr="A blue rectangle and a blue rectangle&#10;&#10;AI-generated content may be incorrect.">
            <a:extLst>
              <a:ext uri="{FF2B5EF4-FFF2-40B4-BE49-F238E27FC236}">
                <a16:creationId xmlns:a16="http://schemas.microsoft.com/office/drawing/2014/main" id="{8EE70AB1-53C6-0F38-04B9-5107861CE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20"/>
          <a:stretch>
            <a:fillRect/>
          </a:stretch>
        </p:blipFill>
        <p:spPr>
          <a:xfrm>
            <a:off x="6771927" y="4983016"/>
            <a:ext cx="1299854" cy="1458991"/>
          </a:xfrm>
          <a:prstGeom prst="rect">
            <a:avLst/>
          </a:prstGeom>
        </p:spPr>
      </p:pic>
      <p:pic>
        <p:nvPicPr>
          <p:cNvPr id="30" name="Picture 29" descr="A blue and yellow patched objects&#10;&#10;AI-generated content may be incorrect.">
            <a:extLst>
              <a:ext uri="{FF2B5EF4-FFF2-40B4-BE49-F238E27FC236}">
                <a16:creationId xmlns:a16="http://schemas.microsoft.com/office/drawing/2014/main" id="{0A0ECA13-184A-C1D3-29E3-B99777732C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20"/>
          <a:stretch>
            <a:fillRect/>
          </a:stretch>
        </p:blipFill>
        <p:spPr>
          <a:xfrm>
            <a:off x="820372" y="5000635"/>
            <a:ext cx="1277936" cy="1496646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E58F4378-C862-0F2E-EA12-DEA9848C5E97}"/>
              </a:ext>
            </a:extLst>
          </p:cNvPr>
          <p:cNvSpPr txBox="1">
            <a:spLocks/>
          </p:cNvSpPr>
          <p:nvPr/>
        </p:nvSpPr>
        <p:spPr>
          <a:xfrm>
            <a:off x="6499151" y="2589876"/>
            <a:ext cx="3633216" cy="371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35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Wildfire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9D6AA0-BFDB-F28C-C0A0-79554D8ECD5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6A5B2B-963F-BAEC-AD55-21C7A68406A0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0BE113-0F53-C1C3-00E8-CD8A9B4958C5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4DC3E4-0B82-BA2C-423C-927DF787C98D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CFDFDE-4CEA-0923-92AD-527739C42F45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417B51-E5F1-E664-515D-E1578BAB23C4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E409C4-D245-9FE1-9B8A-D37CF3B9C3B8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D2366A-3AF9-D696-1684-66D19479E255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3A71531-682F-8901-4DA6-AAD3BCC29023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D1B2FB9-C709-0A9A-655B-D18F75743E95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logo of a fire and earth&#10;&#10;Description automatically generated">
            <a:extLst>
              <a:ext uri="{FF2B5EF4-FFF2-40B4-BE49-F238E27FC236}">
                <a16:creationId xmlns:a16="http://schemas.microsoft.com/office/drawing/2014/main" id="{17FAC3A0-6A00-11C5-C469-54F4455564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6635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5A469-5541-DC3A-FA50-DE57E372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9B587DF-2D34-AFD8-3B27-A5E27E699780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B818DB-151A-F260-4218-9B397E5DE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6" y="2259962"/>
            <a:ext cx="5460159" cy="361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710B1F-3567-F82F-C8EC-0B3837539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231148"/>
            <a:ext cx="5547218" cy="367601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40124B-2958-EFEE-0D0B-EDBAC8430D24}"/>
              </a:ext>
            </a:extLst>
          </p:cNvPr>
          <p:cNvSpPr txBox="1"/>
          <p:nvPr/>
        </p:nvSpPr>
        <p:spPr>
          <a:xfrm>
            <a:off x="830001" y="1625960"/>
            <a:ext cx="526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 VZA-FRP relationship for the </a:t>
            </a:r>
            <a:r>
              <a:rPr lang="en-US" b="1" dirty="0"/>
              <a:t>gas flare </a:t>
            </a:r>
            <a:r>
              <a:rPr lang="en-US" dirty="0"/>
              <a:t>and </a:t>
            </a:r>
            <a:r>
              <a:rPr lang="en-US" b="1" dirty="0"/>
              <a:t>wildfire</a:t>
            </a:r>
            <a:r>
              <a:rPr lang="en-US" dirty="0"/>
              <a:t>, averaged over all azimuth angles.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BD08AF-8F72-45CC-B850-2F9D8887BDE7}"/>
              </a:ext>
            </a:extLst>
          </p:cNvPr>
          <p:cNvSpPr txBox="1"/>
          <p:nvPr/>
        </p:nvSpPr>
        <p:spPr>
          <a:xfrm>
            <a:off x="6812915" y="1613631"/>
            <a:ext cx="492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VZA-FRP relationship for the </a:t>
            </a:r>
            <a:r>
              <a:rPr lang="en-US" b="1" dirty="0"/>
              <a:t>wildfire</a:t>
            </a:r>
            <a:r>
              <a:rPr lang="en-US" dirty="0"/>
              <a:t>, by azimuth sector.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4A87AC-66F4-E5A6-683F-4331A9B7FC92}"/>
              </a:ext>
            </a:extLst>
          </p:cNvPr>
          <p:cNvSpPr txBox="1"/>
          <p:nvPr/>
        </p:nvSpPr>
        <p:spPr>
          <a:xfrm>
            <a:off x="4139254" y="654311"/>
            <a:ext cx="1027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Directional effects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51B1F4-E899-9007-DD99-BD04BED1FD8A}"/>
              </a:ext>
            </a:extLst>
          </p:cNvPr>
          <p:cNvSpPr/>
          <p:nvPr/>
        </p:nvSpPr>
        <p:spPr>
          <a:xfrm>
            <a:off x="10222302" y="77638"/>
            <a:ext cx="174347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C11C071-9750-D462-CECF-F6EC17B07DB0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12C85C-68AE-21D2-2C43-A3AFB54387E2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DAFA24-2FBB-A757-FCDC-F3795D7B1D96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341499-CA56-B608-E324-3E0706C9A63D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F6AF4A-C74C-805A-8559-62207AF0219A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B8E357-B229-FA49-143F-0B8C64BBBD1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E73C1DB-96F9-4F32-C7B1-A5C92DC4BE8A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93B229E-7BEE-DC4B-5ECB-B416D3359308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202106-8323-8657-1261-946B4091803D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E1CA12F-616B-3326-49EA-BA6CE0C2F99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logo of a fire and earth&#10;&#10;Description automatically generated">
            <a:extLst>
              <a:ext uri="{FF2B5EF4-FFF2-40B4-BE49-F238E27FC236}">
                <a16:creationId xmlns:a16="http://schemas.microsoft.com/office/drawing/2014/main" id="{0ECE552E-92C8-ECFC-6B81-40C6A7FE1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1045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E147DD-91C4-F9AD-2B56-B868A7A39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29" y="1994105"/>
            <a:ext cx="5778500" cy="4158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3FCAF7-91CB-03DE-DD59-75F19ECFF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769" y="2343328"/>
            <a:ext cx="1580740" cy="11418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945498-8F19-CF5E-BAEE-E92980599CF9}"/>
              </a:ext>
            </a:extLst>
          </p:cNvPr>
          <p:cNvSpPr txBox="1"/>
          <p:nvPr/>
        </p:nvSpPr>
        <p:spPr>
          <a:xfrm>
            <a:off x="716099" y="520350"/>
            <a:ext cx="6061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extract rate of change of FRP as detected from geostationary satellite sensor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Temporal interpolation is assumed linear within the sat detections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Sat detection information aggregated by solar cycle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0B5D68-D768-B21A-9D0D-9BE5F01CC4A8}"/>
              </a:ext>
            </a:extLst>
          </p:cNvPr>
          <p:cNvSpPr txBox="1"/>
          <p:nvPr/>
        </p:nvSpPr>
        <p:spPr>
          <a:xfrm>
            <a:off x="2061660" y="3118564"/>
            <a:ext cx="9957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±2%/min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E1CC084-6301-5A81-604A-C592AC63B0F4}"/>
              </a:ext>
            </a:extLst>
          </p:cNvPr>
          <p:cNvCxnSpPr>
            <a:cxnSpLocks/>
          </p:cNvCxnSpPr>
          <p:nvPr/>
        </p:nvCxnSpPr>
        <p:spPr>
          <a:xfrm>
            <a:off x="2954039" y="2692950"/>
            <a:ext cx="1" cy="2110154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36B69DE-8885-495C-DE4F-8CDDEF7A31A6}"/>
              </a:ext>
            </a:extLst>
          </p:cNvPr>
          <p:cNvSpPr txBox="1"/>
          <p:nvPr/>
        </p:nvSpPr>
        <p:spPr>
          <a:xfrm>
            <a:off x="3476520" y="5068211"/>
            <a:ext cx="2205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note</a:t>
            </a:r>
            <a:r>
              <a:rPr lang="en-GB" sz="1400" dirty="0"/>
              <a:t>: plane takes 2 min to turn around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96856-E101-A358-C454-F8FC15C0332A}"/>
              </a:ext>
            </a:extLst>
          </p:cNvPr>
          <p:cNvSpPr txBox="1"/>
          <p:nvPr/>
        </p:nvSpPr>
        <p:spPr>
          <a:xfrm>
            <a:off x="1907000" y="64345"/>
            <a:ext cx="275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 mismatch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E9D9F4-7181-391D-E965-B6B4EBE84C4E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C10105-6ECE-513C-C62D-6D858DE54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326" y="972750"/>
            <a:ext cx="5305422" cy="39302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47D49F-E5EF-129C-3154-8B6977A53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232" y="4945538"/>
            <a:ext cx="4267667" cy="139426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82AE8DA-DA23-1790-0A5A-19698DB135A5}"/>
              </a:ext>
            </a:extLst>
          </p:cNvPr>
          <p:cNvSpPr txBox="1"/>
          <p:nvPr/>
        </p:nvSpPr>
        <p:spPr>
          <a:xfrm>
            <a:off x="7089524" y="204149"/>
            <a:ext cx="48394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400" b="1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pectral response function and waveband Selection</a:t>
            </a: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D1259F-C033-4215-2F02-513338A7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17" y="3693851"/>
            <a:ext cx="2959163" cy="53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B8B5E8E-902E-CF34-D245-4AE339BA6011}"/>
              </a:ext>
            </a:extLst>
          </p:cNvPr>
          <p:cNvSpPr/>
          <p:nvPr/>
        </p:nvSpPr>
        <p:spPr>
          <a:xfrm>
            <a:off x="9254428" y="3935106"/>
            <a:ext cx="224188" cy="28922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11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716985F-38AA-EBEA-84BD-FD08D9732DB5}"/>
              </a:ext>
            </a:extLst>
          </p:cNvPr>
          <p:cNvSpPr txBox="1"/>
          <p:nvPr/>
        </p:nvSpPr>
        <p:spPr>
          <a:xfrm>
            <a:off x="717323" y="1278431"/>
            <a:ext cx="64068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Simulated this effect using SEVIRI imaging characteristics for 3 fire sizes (1, 3 and 6 ha) and fire uniform temperatures (500 K - 1300 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of fire emitted radiance into neighbouring pixels evident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2A51EF-2229-FD9B-7F97-944027CFB608}"/>
              </a:ext>
            </a:extLst>
          </p:cNvPr>
          <p:cNvSpPr txBox="1"/>
          <p:nvPr/>
        </p:nvSpPr>
        <p:spPr>
          <a:xfrm>
            <a:off x="190592" y="125287"/>
            <a:ext cx="6181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 of fire’s location in IFOV</a:t>
            </a:r>
          </a:p>
          <a:p>
            <a:pPr algn="ctr"/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(using MSG PSF model)</a:t>
            </a:r>
          </a:p>
        </p:txBody>
      </p:sp>
      <p:pic>
        <p:nvPicPr>
          <p:cNvPr id="25" name="Picture 24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25884527-B265-13B5-75D8-1AB2D1C5A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3" b="-1346"/>
          <a:stretch/>
        </p:blipFill>
        <p:spPr>
          <a:xfrm>
            <a:off x="7679735" y="844480"/>
            <a:ext cx="3879820" cy="55899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049EC01-178B-A8AB-7EB7-114D505CF1C1}"/>
              </a:ext>
            </a:extLst>
          </p:cNvPr>
          <p:cNvSpPr txBox="1"/>
          <p:nvPr/>
        </p:nvSpPr>
        <p:spPr>
          <a:xfrm>
            <a:off x="8866784" y="19497"/>
            <a:ext cx="124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Simulated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D29D9D-7FCC-D7BC-74C8-8CB62980FD45}"/>
              </a:ext>
            </a:extLst>
          </p:cNvPr>
          <p:cNvSpPr txBox="1"/>
          <p:nvPr/>
        </p:nvSpPr>
        <p:spPr>
          <a:xfrm>
            <a:off x="7470066" y="407243"/>
            <a:ext cx="124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MWIR BT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D9997C-9097-4674-7429-AA54A66116AF}"/>
              </a:ext>
            </a:extLst>
          </p:cNvPr>
          <p:cNvSpPr txBox="1"/>
          <p:nvPr/>
        </p:nvSpPr>
        <p:spPr>
          <a:xfrm>
            <a:off x="9173590" y="404012"/>
            <a:ext cx="9229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FRP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81CB14-A081-AEAA-23E1-3CFAE0198173}"/>
              </a:ext>
            </a:extLst>
          </p:cNvPr>
          <p:cNvSpPr txBox="1"/>
          <p:nvPr/>
        </p:nvSpPr>
        <p:spPr>
          <a:xfrm>
            <a:off x="10189835" y="230760"/>
            <a:ext cx="1435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FF0000"/>
                </a:solidFill>
              </a:rPr>
              <a:t>Pixel 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Detections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645042E-8EA7-734D-BAD4-F0F496141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291" y="3301330"/>
            <a:ext cx="6181976" cy="310468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FF3019-4C47-E420-851A-5BAB22C7FAAF}"/>
              </a:ext>
            </a:extLst>
          </p:cNvPr>
          <p:cNvCxnSpPr>
            <a:cxnSpLocks/>
          </p:cNvCxnSpPr>
          <p:nvPr/>
        </p:nvCxnSpPr>
        <p:spPr>
          <a:xfrm>
            <a:off x="1066800" y="4365248"/>
            <a:ext cx="2577049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E1BEB1E-0B49-EC6B-0806-6A30BF6E3525}"/>
              </a:ext>
            </a:extLst>
          </p:cNvPr>
          <p:cNvSpPr txBox="1"/>
          <p:nvPr/>
        </p:nvSpPr>
        <p:spPr>
          <a:xfrm>
            <a:off x="2848086" y="4043489"/>
            <a:ext cx="89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-11.7%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F9F3DE-6AD0-D25A-F0E4-F7A1ABB128D4}"/>
              </a:ext>
            </a:extLst>
          </p:cNvPr>
          <p:cNvCxnSpPr>
            <a:cxnSpLocks/>
          </p:cNvCxnSpPr>
          <p:nvPr/>
        </p:nvCxnSpPr>
        <p:spPr>
          <a:xfrm>
            <a:off x="1079500" y="3788975"/>
            <a:ext cx="2577049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5395316-2F11-DDE9-21B1-D30D42ED3B7B}"/>
              </a:ext>
            </a:extLst>
          </p:cNvPr>
          <p:cNvSpPr txBox="1"/>
          <p:nvPr/>
        </p:nvSpPr>
        <p:spPr>
          <a:xfrm>
            <a:off x="2961672" y="345928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9.9%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B72E917-3674-91A5-686D-C4E0253D89CC}"/>
              </a:ext>
            </a:extLst>
          </p:cNvPr>
          <p:cNvCxnSpPr>
            <a:cxnSpLocks/>
          </p:cNvCxnSpPr>
          <p:nvPr/>
        </p:nvCxnSpPr>
        <p:spPr>
          <a:xfrm>
            <a:off x="4051300" y="4518848"/>
            <a:ext cx="2577049" cy="0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A56D76F-9D42-6428-8447-8342DD265098}"/>
              </a:ext>
            </a:extLst>
          </p:cNvPr>
          <p:cNvSpPr txBox="1"/>
          <p:nvPr/>
        </p:nvSpPr>
        <p:spPr>
          <a:xfrm>
            <a:off x="6627680" y="430174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-5.2%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CEBBCD-E64B-C5A1-CFCD-A5BB4A1D61DA}"/>
              </a:ext>
            </a:extLst>
          </p:cNvPr>
          <p:cNvSpPr txBox="1"/>
          <p:nvPr/>
        </p:nvSpPr>
        <p:spPr>
          <a:xfrm>
            <a:off x="1780572" y="4334014"/>
            <a:ext cx="1154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(inc. saturation)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8B1625-8DA7-1D97-8D37-5F5A7211B5A5}"/>
              </a:ext>
            </a:extLst>
          </p:cNvPr>
          <p:cNvSpPr txBox="1"/>
          <p:nvPr/>
        </p:nvSpPr>
        <p:spPr>
          <a:xfrm>
            <a:off x="1739722" y="3760546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(no saturation)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0DE3D10-94BE-2A0B-CB7F-8B1EBA77E593}"/>
              </a:ext>
            </a:extLst>
          </p:cNvPr>
          <p:cNvSpPr txBox="1"/>
          <p:nvPr/>
        </p:nvSpPr>
        <p:spPr>
          <a:xfrm>
            <a:off x="4804129" y="4486414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(</a:t>
            </a:r>
            <a:r>
              <a:rPr lang="en-GB" sz="1100" dirty="0" err="1"/>
              <a:t>dif</a:t>
            </a:r>
            <a:r>
              <a:rPr lang="en-GB" sz="1100" dirty="0"/>
              <a:t> to nadir)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AD107-57C9-E409-8662-4552043FFFF5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32626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146217" y="58129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C3285B-061C-6112-DFA6-FD7DBD05C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0" y="651248"/>
            <a:ext cx="6111706" cy="42106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B3D3DF-AD0C-C4A0-C545-4AC771320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13" y="4045160"/>
            <a:ext cx="16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Wingdings 2" panose="05020102010507070707" pitchFamily="18" charset="2"/>
              <a:buNone/>
            </a:pPr>
            <a:endParaRPr lang="en-GB" altLang="en-US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62B902-A024-B6DE-87CB-D1A6B49A5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415" y="4119805"/>
            <a:ext cx="16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Wingdings 2" panose="05020102010507070707" pitchFamily="18" charset="2"/>
              <a:buNone/>
            </a:pPr>
            <a:endParaRPr lang="en-GB" altLang="en-US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09DB44-90FF-4A30-DCAE-5F968A698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216" y="734014"/>
            <a:ext cx="5075272" cy="421063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88B4AF-D014-D3BC-0357-7A8531D26657}"/>
              </a:ext>
            </a:extLst>
          </p:cNvPr>
          <p:cNvSpPr/>
          <p:nvPr/>
        </p:nvSpPr>
        <p:spPr>
          <a:xfrm>
            <a:off x="754205" y="5048219"/>
            <a:ext cx="54245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b="1" i="1" dirty="0">
                <a:solidFill>
                  <a:srgbClr val="000000"/>
                </a:solidFill>
                <a:latin typeface="+mn-lt"/>
              </a:rPr>
              <a:t>«FRP Validation at stage 1: 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The main challenge to validate fire products is the </a:t>
            </a:r>
            <a:r>
              <a:rPr lang="en-GB" sz="1400" b="1" dirty="0">
                <a:solidFill>
                  <a:schemeClr val="accent1"/>
                </a:solidFill>
                <a:latin typeface="+mn-lt"/>
              </a:rPr>
              <a:t>generation of reference data 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due to the </a:t>
            </a:r>
            <a:r>
              <a:rPr lang="en-GB" sz="1400" b="1" dirty="0" err="1">
                <a:solidFill>
                  <a:schemeClr val="accent1"/>
                </a:solidFill>
                <a:latin typeface="+mn-lt"/>
              </a:rPr>
              <a:t>ephemerity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 of the phenomenon to be mapped and the current </a:t>
            </a:r>
            <a:r>
              <a:rPr lang="en-GB" sz="1400" b="1" dirty="0">
                <a:solidFill>
                  <a:schemeClr val="accent1"/>
                </a:solidFill>
                <a:latin typeface="+mn-lt"/>
              </a:rPr>
              <a:t>revisiting times</a:t>
            </a:r>
            <a:r>
              <a:rPr lang="en-GB" sz="14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sz="1400" dirty="0">
                <a:solidFill>
                  <a:srgbClr val="000000"/>
                </a:solidFill>
                <a:latin typeface="+mn-lt"/>
              </a:rPr>
              <a:t>of moderate-high spatial resolution observing systems. Therefore, reference data samples are scarce and not coincident with product estimates.»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70E00E-30DD-90B7-74A0-D470690F52CE}"/>
              </a:ext>
            </a:extLst>
          </p:cNvPr>
          <p:cNvSpPr/>
          <p:nvPr/>
        </p:nvSpPr>
        <p:spPr>
          <a:xfrm>
            <a:off x="6915275" y="5059458"/>
            <a:ext cx="4783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>
                <a:solidFill>
                  <a:srgbClr val="000000"/>
                </a:solidFill>
              </a:rPr>
              <a:t>In-situ</a:t>
            </a:r>
            <a:r>
              <a:rPr lang="it-IT" sz="1200" b="1" dirty="0">
                <a:solidFill>
                  <a:srgbClr val="000000"/>
                </a:solidFill>
              </a:rPr>
              <a:t> generated reference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dirty="0">
                <a:solidFill>
                  <a:schemeClr val="accent1"/>
                </a:solidFill>
              </a:rPr>
              <a:t>Coincident </a:t>
            </a:r>
            <a:r>
              <a:rPr lang="it-IT" sz="1200" dirty="0">
                <a:solidFill>
                  <a:srgbClr val="000000"/>
                </a:solidFill>
              </a:rPr>
              <a:t>measurements</a:t>
            </a:r>
            <a:r>
              <a:rPr lang="it-IT" sz="1200" b="1" dirty="0">
                <a:solidFill>
                  <a:srgbClr val="000000"/>
                </a:solidFill>
              </a:rPr>
              <a:t> </a:t>
            </a:r>
            <a:r>
              <a:rPr lang="it-IT" sz="1200" dirty="0">
                <a:solidFill>
                  <a:srgbClr val="000000"/>
                </a:solidFill>
              </a:rPr>
              <a:t>currently are </a:t>
            </a:r>
            <a:r>
              <a:rPr lang="it-IT" sz="1200" u="sng" dirty="0">
                <a:solidFill>
                  <a:srgbClr val="000000"/>
                </a:solidFill>
              </a:rPr>
              <a:t>not routinely available</a:t>
            </a:r>
            <a:r>
              <a:rPr lang="it-IT" sz="1200" dirty="0">
                <a:solidFill>
                  <a:srgbClr val="000000"/>
                </a:solidFill>
              </a:rPr>
              <a:t>, even </a:t>
            </a:r>
            <a:r>
              <a:rPr lang="it-IT" sz="1200" b="1" dirty="0">
                <a:solidFill>
                  <a:srgbClr val="007ACC"/>
                </a:solidFill>
              </a:rPr>
              <a:t>opportunistic</a:t>
            </a:r>
            <a:r>
              <a:rPr lang="it-IT" sz="1200" dirty="0">
                <a:solidFill>
                  <a:srgbClr val="000000"/>
                </a:solidFill>
              </a:rPr>
              <a:t> experiments used </a:t>
            </a:r>
            <a:r>
              <a:rPr lang="it-IT" sz="1200" b="1" dirty="0">
                <a:solidFill>
                  <a:schemeClr val="accent1"/>
                </a:solidFill>
              </a:rPr>
              <a:t>airborne thermal </a:t>
            </a:r>
            <a:r>
              <a:rPr lang="it-IT" sz="1200" dirty="0">
                <a:solidFill>
                  <a:srgbClr val="000000"/>
                </a:solidFill>
              </a:rPr>
              <a:t>imaging systems.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000000"/>
                </a:solidFill>
              </a:rPr>
              <a:t>A field experiments </a:t>
            </a:r>
            <a:r>
              <a:rPr lang="it-IT" sz="1200" b="1" dirty="0">
                <a:solidFill>
                  <a:schemeClr val="accent1"/>
                </a:solidFill>
              </a:rPr>
              <a:t>scarce</a:t>
            </a:r>
            <a:r>
              <a:rPr lang="it-IT" sz="1200" dirty="0">
                <a:solidFill>
                  <a:srgbClr val="000000"/>
                </a:solidFill>
              </a:rPr>
              <a:t> and limited to </a:t>
            </a:r>
            <a:r>
              <a:rPr lang="it-IT" sz="1200" b="1" dirty="0">
                <a:solidFill>
                  <a:schemeClr val="accent1"/>
                </a:solidFill>
              </a:rPr>
              <a:t>controled environments</a:t>
            </a:r>
            <a:endParaRPr lang="en-GB" sz="1200" b="1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48622-5079-2F37-D928-65F1D9481868}"/>
              </a:ext>
            </a:extLst>
          </p:cNvPr>
          <p:cNvSpPr txBox="1"/>
          <p:nvPr/>
        </p:nvSpPr>
        <p:spPr>
          <a:xfrm>
            <a:off x="441713" y="3924"/>
            <a:ext cx="8865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Status of Fire products validation stage (CEOS -LPV)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641ABF4-A53E-1964-32DF-AB47BC19B60F}"/>
              </a:ext>
            </a:extLst>
          </p:cNvPr>
          <p:cNvSpPr/>
          <p:nvPr/>
        </p:nvSpPr>
        <p:spPr>
          <a:xfrm>
            <a:off x="5000038" y="1440805"/>
            <a:ext cx="1419497" cy="2041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FBAACD-4CF8-F269-1386-43797B0F62D5}"/>
              </a:ext>
            </a:extLst>
          </p:cNvPr>
          <p:cNvCxnSpPr/>
          <p:nvPr/>
        </p:nvCxnSpPr>
        <p:spPr bwMode="auto">
          <a:xfrm>
            <a:off x="798559" y="2258320"/>
            <a:ext cx="15773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C5B199-26C1-F162-2C9F-BC1A4425051B}"/>
              </a:ext>
            </a:extLst>
          </p:cNvPr>
          <p:cNvCxnSpPr>
            <a:cxnSpLocks/>
          </p:cNvCxnSpPr>
          <p:nvPr/>
        </p:nvCxnSpPr>
        <p:spPr bwMode="auto">
          <a:xfrm>
            <a:off x="798559" y="2387860"/>
            <a:ext cx="73152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19E0EF-142D-A692-7416-63FE71664518}"/>
              </a:ext>
            </a:extLst>
          </p:cNvPr>
          <p:cNvCxnSpPr>
            <a:cxnSpLocks/>
          </p:cNvCxnSpPr>
          <p:nvPr/>
        </p:nvCxnSpPr>
        <p:spPr bwMode="auto">
          <a:xfrm>
            <a:off x="806612" y="2905751"/>
            <a:ext cx="27660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EC074D-4749-6EBD-C277-F56BC9C8158E}"/>
              </a:ext>
            </a:extLst>
          </p:cNvPr>
          <p:cNvCxnSpPr>
            <a:cxnSpLocks/>
          </p:cNvCxnSpPr>
          <p:nvPr/>
        </p:nvCxnSpPr>
        <p:spPr bwMode="auto">
          <a:xfrm>
            <a:off x="1701962" y="3155586"/>
            <a:ext cx="276606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532C234-9793-4551-23C1-D18A420F4669}"/>
              </a:ext>
            </a:extLst>
          </p:cNvPr>
          <p:cNvCxnSpPr>
            <a:cxnSpLocks/>
          </p:cNvCxnSpPr>
          <p:nvPr/>
        </p:nvCxnSpPr>
        <p:spPr bwMode="auto">
          <a:xfrm>
            <a:off x="3146813" y="1459203"/>
            <a:ext cx="65086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6CECF5F-A18E-C876-3848-759B2B54BD08}"/>
              </a:ext>
            </a:extLst>
          </p:cNvPr>
          <p:cNvSpPr txBox="1"/>
          <p:nvPr/>
        </p:nvSpPr>
        <p:spPr>
          <a:xfrm rot="20656680">
            <a:off x="7158807" y="2193421"/>
            <a:ext cx="3852338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C00000"/>
                </a:solidFill>
              </a:rPr>
              <a:t>Need for reference data classed as </a:t>
            </a:r>
          </a:p>
          <a:p>
            <a:pPr algn="ctr"/>
            <a:r>
              <a:rPr lang="en-GB" sz="1800" b="1" dirty="0">
                <a:solidFill>
                  <a:srgbClr val="C00000"/>
                </a:solidFill>
              </a:rPr>
              <a:t>Fiducial Reference Measurement </a:t>
            </a:r>
          </a:p>
          <a:p>
            <a:pPr algn="ctr"/>
            <a:r>
              <a:rPr lang="en-GB" sz="1800" b="1" dirty="0">
                <a:solidFill>
                  <a:srgbClr val="C00000"/>
                </a:solidFill>
              </a:rPr>
              <a:t>(FRM)</a:t>
            </a:r>
          </a:p>
          <a:p>
            <a:r>
              <a:rPr lang="en-GB" sz="1400" dirty="0"/>
              <a:t> 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6B14D9C-9D83-145D-04E4-B12AE9855269}"/>
              </a:ext>
            </a:extLst>
          </p:cNvPr>
          <p:cNvSpPr/>
          <p:nvPr/>
        </p:nvSpPr>
        <p:spPr>
          <a:xfrm>
            <a:off x="4945758" y="3265681"/>
            <a:ext cx="1419497" cy="3266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AB4A72-734B-38DB-67FA-162934BC6477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14392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A95F18-A023-51B1-091D-74542566F8BD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FRM Workshop – May 2026</a:t>
            </a:r>
            <a:endParaRPr lang="en-GB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869D52-797C-B6C4-FE09-1BB896F488D8}"/>
              </a:ext>
            </a:extLst>
          </p:cNvPr>
          <p:cNvSpPr txBox="1"/>
          <p:nvPr/>
        </p:nvSpPr>
        <p:spPr>
          <a:xfrm>
            <a:off x="662203" y="52864"/>
            <a:ext cx="321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outcomes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0A1BC3-12A9-2E92-867E-23F88A0D97A7}"/>
              </a:ext>
            </a:extLst>
          </p:cNvPr>
          <p:cNvSpPr txBox="1"/>
          <p:nvPr/>
        </p:nvSpPr>
        <p:spPr>
          <a:xfrm>
            <a:off x="630897" y="850780"/>
            <a:ext cx="112381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QA4EO framework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approach to characterized uncertainties provided a useful insight on the identification and the role uncertainties play, and the base to develop an uncertainty propagation model and a </a:t>
            </a:r>
            <a:r>
              <a:rPr lang="en-GB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Protocol for Spaceborne FRP retrievals using airborne measurements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is F4P.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lab-based characterisation of the MWIR thermal camera: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geometrical correction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(PPVV’s) and understanding of its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operational limits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measuring fire and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 temperatures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Unaccounted uncertainty related to the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satellite pixel area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is currently processed (~5% contribution).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PSF simulations of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location of the fire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within a pixel can introduce significant errors (~-5.2%)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FRP parameter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defined using certain assumptions about temperature range and distribution that need to be standardised (Including sensor SRF) to enable meaningful comparisons and ensure interoperability -&gt;</a:t>
            </a:r>
            <a:r>
              <a:rPr lang="en-GB" sz="20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community-agreed estimation standard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Uncertainty due to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 differences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satellite and airborne overpass (up to 2% per minute) Identification of a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minimum size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fire-affected area of the size ~170 Landsat OLI pixels to ensure 100% detection by Sentinel-3 STSTR (over North America).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Directional effects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 identified in airborne-based observational FRP retrievals linked with environmental factors such as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vegetation occlusion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three-dimensional geometry of hotspots.</a:t>
            </a:r>
          </a:p>
        </p:txBody>
      </p:sp>
    </p:spTree>
    <p:extLst>
      <p:ext uri="{BB962C8B-B14F-4D97-AF65-F5344CB8AC3E}">
        <p14:creationId xmlns:p14="http://schemas.microsoft.com/office/powerpoint/2010/main" val="388209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34430-5728-7A18-4464-F5AAB96C6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C5D671-4D96-EFA0-DC5D-E8A4848728E6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E5D03-39CC-3DCD-9234-76A761A7DDF6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2CD86C-EC8B-D200-49BE-A610974B418C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74D07-B47D-37E4-4348-1C5BA4B8F16A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63704-8B2B-FC33-170D-A0F995CB3236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659C84-8337-D0B8-A68B-16C4CEF59C4E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33D5EC-CAA1-67CC-E354-610F576E9E21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D88B01-44D5-D3BE-1034-BB0BCCCC88E7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0410F9-E275-50F3-4C96-6AEFAE3EDD1D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FCD858-2073-72AF-8245-AC4143AE44B2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DEDCF780-BF75-8004-3AA9-C691817A5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9C649-84E6-1EA6-9E1B-7F2AC026F292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6284DC-C738-3E14-AD38-CE034FC87B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21893-9D86-8AC1-50DB-23D32E575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1F4725-4C0A-3EC0-32C3-577A51BF5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970DAA-34C2-8056-5CF8-9C4F8D1534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585" t="2819" r="24574" b="1"/>
          <a:stretch/>
        </p:blipFill>
        <p:spPr>
          <a:xfrm>
            <a:off x="545491" y="662413"/>
            <a:ext cx="8016638" cy="42243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BFD667-637D-0804-17A9-4D6945511495}"/>
              </a:ext>
            </a:extLst>
          </p:cNvPr>
          <p:cNvSpPr txBox="1"/>
          <p:nvPr/>
        </p:nvSpPr>
        <p:spPr>
          <a:xfrm>
            <a:off x="545491" y="77638"/>
            <a:ext cx="5519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Long-term strategy </a:t>
            </a: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(thinking of next phase)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03DFE9-9E1D-1A12-B6F4-C9D2FAFE53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300" t="3451" r="2289" b="15211"/>
          <a:stretch/>
        </p:blipFill>
        <p:spPr>
          <a:xfrm>
            <a:off x="9077325" y="325783"/>
            <a:ext cx="2502694" cy="29817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6C5707-0956-1F8B-81AB-032C94BD70B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468" r="83375" b="29268"/>
          <a:stretch/>
        </p:blipFill>
        <p:spPr>
          <a:xfrm>
            <a:off x="545491" y="4886779"/>
            <a:ext cx="1154966" cy="8991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4541D1-CF1E-01C0-A8EA-CCD4B4C372BF}"/>
              </a:ext>
            </a:extLst>
          </p:cNvPr>
          <p:cNvSpPr txBox="1"/>
          <p:nvPr/>
        </p:nvSpPr>
        <p:spPr>
          <a:xfrm>
            <a:off x="2234899" y="4993331"/>
            <a:ext cx="94570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Roadmap for improvements to improve FRM maturity class of FRP Retrieve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feedback to Cal/Val community of the proposed guidelines (validation constrains for fire FRMs) to be endorsed by CEOS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2D932-AD3F-EE70-1C16-97E82A7DFB69}"/>
              </a:ext>
            </a:extLst>
          </p:cNvPr>
          <p:cNvSpPr txBox="1"/>
          <p:nvPr/>
        </p:nvSpPr>
        <p:spPr>
          <a:xfrm>
            <a:off x="6179305" y="361467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E71336"/>
                </a:solidFill>
              </a:rPr>
              <a:t>Illustrative example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A2C72EB1-DDEC-7E6A-BEF3-E7B3D528E698}"/>
              </a:ext>
            </a:extLst>
          </p:cNvPr>
          <p:cNvSpPr/>
          <p:nvPr/>
        </p:nvSpPr>
        <p:spPr>
          <a:xfrm>
            <a:off x="8562129" y="4507981"/>
            <a:ext cx="137424" cy="307777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3C529C7B-8B8E-6D8B-5316-35C1F5C9EE0E}"/>
              </a:ext>
            </a:extLst>
          </p:cNvPr>
          <p:cNvCxnSpPr>
            <a:cxnSpLocks/>
            <a:stCxn id="28" idx="1"/>
            <a:endCxn id="19" idx="2"/>
          </p:cNvCxnSpPr>
          <p:nvPr/>
        </p:nvCxnSpPr>
        <p:spPr>
          <a:xfrm rot="10800000" flipH="1">
            <a:off x="8699552" y="3307558"/>
            <a:ext cx="1629119" cy="1354313"/>
          </a:xfrm>
          <a:prstGeom prst="bentConnector4">
            <a:avLst>
              <a:gd name="adj1" fmla="val 4677"/>
              <a:gd name="adj2" fmla="val 8944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B27520E-87B9-62ED-B361-4FACA0A4A1C2}"/>
              </a:ext>
            </a:extLst>
          </p:cNvPr>
          <p:cNvSpPr/>
          <p:nvPr/>
        </p:nvSpPr>
        <p:spPr>
          <a:xfrm>
            <a:off x="1571625" y="972750"/>
            <a:ext cx="1206199" cy="36710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FCBF04-A766-9222-2458-BB992C3B8ADE}"/>
              </a:ext>
            </a:extLst>
          </p:cNvPr>
          <p:cNvSpPr/>
          <p:nvPr/>
        </p:nvSpPr>
        <p:spPr>
          <a:xfrm>
            <a:off x="519875" y="2699886"/>
            <a:ext cx="1154966" cy="1157739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BFB2E7A-5B64-F17A-0A38-A286C237BE01}"/>
              </a:ext>
            </a:extLst>
          </p:cNvPr>
          <p:cNvSpPr/>
          <p:nvPr/>
        </p:nvSpPr>
        <p:spPr>
          <a:xfrm>
            <a:off x="2647266" y="3737899"/>
            <a:ext cx="1296084" cy="80871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419339-8D45-033D-124A-B43C197D4805}"/>
              </a:ext>
            </a:extLst>
          </p:cNvPr>
          <p:cNvSpPr/>
          <p:nvPr/>
        </p:nvSpPr>
        <p:spPr>
          <a:xfrm>
            <a:off x="2657083" y="2035417"/>
            <a:ext cx="1296084" cy="80871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94A92E5-4107-5D6A-F171-C02E0D5F4EFA}"/>
              </a:ext>
            </a:extLst>
          </p:cNvPr>
          <p:cNvSpPr/>
          <p:nvPr/>
        </p:nvSpPr>
        <p:spPr>
          <a:xfrm>
            <a:off x="4757856" y="957424"/>
            <a:ext cx="1439003" cy="367103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A43D8F4-F356-3C84-DCAA-A237C844A1FC}"/>
              </a:ext>
            </a:extLst>
          </p:cNvPr>
          <p:cNvSpPr/>
          <p:nvPr/>
        </p:nvSpPr>
        <p:spPr>
          <a:xfrm>
            <a:off x="6099483" y="1595194"/>
            <a:ext cx="1296084" cy="58603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87C582-F851-2F36-7A41-4D2443DF8F40}"/>
              </a:ext>
            </a:extLst>
          </p:cNvPr>
          <p:cNvSpPr txBox="1"/>
          <p:nvPr/>
        </p:nvSpPr>
        <p:spPr>
          <a:xfrm>
            <a:off x="1792882" y="4615863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</a:rPr>
              <a:t>Phase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A52215-E74B-5486-2DD7-2CCF873CB96D}"/>
              </a:ext>
            </a:extLst>
          </p:cNvPr>
          <p:cNvSpPr txBox="1"/>
          <p:nvPr/>
        </p:nvSpPr>
        <p:spPr>
          <a:xfrm>
            <a:off x="3000487" y="4531000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C00000"/>
                </a:solidFill>
              </a:rPr>
              <a:t>Phase 2</a:t>
            </a:r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4D2D7B79-09EA-96D1-F16D-572FF748F6C5}"/>
              </a:ext>
            </a:extLst>
          </p:cNvPr>
          <p:cNvSpPr/>
          <p:nvPr/>
        </p:nvSpPr>
        <p:spPr>
          <a:xfrm flipH="1">
            <a:off x="8748855" y="2100255"/>
            <a:ext cx="311944" cy="32885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313459-88DC-F854-7F9D-5DDE757F1418}"/>
              </a:ext>
            </a:extLst>
          </p:cNvPr>
          <p:cNvSpPr txBox="1"/>
          <p:nvPr/>
        </p:nvSpPr>
        <p:spPr>
          <a:xfrm>
            <a:off x="6013328" y="786680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Goryl et al., 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C9085B-8005-031D-0A59-282DFE5A4D5A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412377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B658-A1F1-8F26-C9EF-F842D5856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436322-C463-E014-A3BC-7AC028310895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624EE-9F6A-0B85-1446-F8DD2F681980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503888-72BE-9513-2107-2DEF9AA41680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F93074-5E0F-368D-DC13-3EF6818F7288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AF195-1345-E44B-07E1-4711203EC537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01D14-9014-3824-6B7E-76C7630AE8A3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A415B8-E3B7-1566-4ECA-83097F599C61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0FA83-DEF0-5980-C260-3F46E8F98241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2C2D06-B277-AE4E-E17E-9615A610FD10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01DE28-9EB5-01DD-EB58-4C1B44857B11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D8A2FC04-1114-59FF-6F63-10DA16938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B49ADB-8B1F-1AC1-1446-EA35569F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7EFA0E-72B2-3713-6C76-60BBEFECA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A5AA95-D5E5-7315-6CB6-DE18C6D566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85BBC0A-F607-7493-B6DA-E6E22647D139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FRM Workshop – May 2026</a:t>
            </a:r>
            <a:endParaRPr lang="en-GB" sz="11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3C9B81-7AC2-E0E8-BBC6-33C0905AC794}"/>
              </a:ext>
            </a:extLst>
          </p:cNvPr>
          <p:cNvSpPr txBox="1"/>
          <p:nvPr/>
        </p:nvSpPr>
        <p:spPr>
          <a:xfrm>
            <a:off x="662203" y="345822"/>
            <a:ext cx="4022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FRM4fire Phase-2 plan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C43B84-55E9-F335-9CE4-8E111F9F9F44}"/>
              </a:ext>
            </a:extLst>
          </p:cNvPr>
          <p:cNvSpPr txBox="1"/>
          <p:nvPr/>
        </p:nvSpPr>
        <p:spPr>
          <a:xfrm>
            <a:off x="652169" y="898854"/>
            <a:ext cx="1123810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E2E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uncertainty propagation model 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taking account additional sources of uncertainties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 to algorithm parameters in the </a:t>
            </a:r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 detection phase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Characterising </a:t>
            </a:r>
            <a:r>
              <a:rPr lang="en-GB" b="1" dirty="0"/>
              <a:t>background temperature uncertainties</a:t>
            </a:r>
            <a:endParaRPr lang="en-GB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dirty="0"/>
              <a:t>Impact of </a:t>
            </a:r>
            <a:r>
              <a:rPr lang="en-GB" b="1" dirty="0"/>
              <a:t>vegetation and smoke </a:t>
            </a:r>
            <a:r>
              <a:rPr lang="en-GB" dirty="0"/>
              <a:t>on FRP retrieval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b="1" dirty="0"/>
              <a:t>Pixel area </a:t>
            </a:r>
            <a:r>
              <a:rPr lang="en-GB" dirty="0"/>
              <a:t>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Potential improvements in validation protocols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GB" b="1" dirty="0"/>
              <a:t>Spectral range exploration </a:t>
            </a:r>
            <a:r>
              <a:rPr lang="en-GB" dirty="0"/>
              <a:t>– can LWIR data can be used accurately? Experiment with combustion chamber to assess the impact of different smoke concentrations and path 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Tandem Phase preparedness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Interoperability with other missions, including 3rd party missions (future 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Identified 2 potential airborne campaigns to tag along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1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42783-A7CD-C383-C23F-9F05A2A5EB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6757" y="2725636"/>
            <a:ext cx="2228744" cy="2698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00D273-F1A1-AA71-18B9-602A196E3B61}"/>
              </a:ext>
            </a:extLst>
          </p:cNvPr>
          <p:cNvSpPr txBox="1"/>
          <p:nvPr/>
        </p:nvSpPr>
        <p:spPr>
          <a:xfrm flipH="1">
            <a:off x="3385619" y="2227058"/>
            <a:ext cx="360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Thank you</a:t>
            </a:r>
          </a:p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(bernardo.mota@npl.co.uk)</a:t>
            </a:r>
          </a:p>
          <a:p>
            <a:endParaRPr lang="en-GB" dirty="0"/>
          </a:p>
        </p:txBody>
      </p:sp>
      <p:pic>
        <p:nvPicPr>
          <p:cNvPr id="19" name="Picture 18" descr="A logo of a fire and earth&#10;&#10;Description automatically generated">
            <a:extLst>
              <a:ext uri="{FF2B5EF4-FFF2-40B4-BE49-F238E27FC236}">
                <a16:creationId xmlns:a16="http://schemas.microsoft.com/office/drawing/2014/main" id="{55BBE329-17A3-83CB-1FB7-EE8158B2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879" y="314466"/>
            <a:ext cx="2238622" cy="2238622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D6ED52-8962-ACC9-D5D4-63EDE3DF5E7B}"/>
              </a:ext>
            </a:extLst>
          </p:cNvPr>
          <p:cNvSpPr txBox="1"/>
          <p:nvPr/>
        </p:nvSpPr>
        <p:spPr>
          <a:xfrm>
            <a:off x="323001" y="6462073"/>
            <a:ext cx="333354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53230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33579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B95365-9307-9EC4-A9D7-3B04AA84F70C}"/>
              </a:ext>
            </a:extLst>
          </p:cNvPr>
          <p:cNvSpPr txBox="1"/>
          <p:nvPr/>
        </p:nvSpPr>
        <p:spPr>
          <a:xfrm>
            <a:off x="1321837" y="123769"/>
            <a:ext cx="624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is Fire Radiative Power (FRP)?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FFDCCAC-BA84-6486-3C49-35126DBFCD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641"/>
          <a:stretch>
            <a:fillRect/>
          </a:stretch>
        </p:blipFill>
        <p:spPr>
          <a:xfrm>
            <a:off x="4339470" y="4394223"/>
            <a:ext cx="4225874" cy="210305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22DA28-1D18-8C04-8EB3-0119373C86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988"/>
          <a:stretch/>
        </p:blipFill>
        <p:spPr>
          <a:xfrm>
            <a:off x="649630" y="773665"/>
            <a:ext cx="7593883" cy="334133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D70FE8C-DA67-C2B6-D4E1-F2DE92B8B2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50" t="1095" r="38235" b="52110"/>
          <a:stretch/>
        </p:blipFill>
        <p:spPr>
          <a:xfrm>
            <a:off x="8984400" y="138010"/>
            <a:ext cx="3078203" cy="265256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AF84D36-8799-5884-2BCE-110E8617A7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32" t="1095" r="2497" b="70514"/>
          <a:stretch/>
        </p:blipFill>
        <p:spPr>
          <a:xfrm>
            <a:off x="9622102" y="2772125"/>
            <a:ext cx="2198130" cy="180228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9B6BD97-FBE2-D3DD-3F64-40BC4FCCBAFA}"/>
              </a:ext>
            </a:extLst>
          </p:cNvPr>
          <p:cNvSpPr txBox="1"/>
          <p:nvPr/>
        </p:nvSpPr>
        <p:spPr>
          <a:xfrm>
            <a:off x="512739" y="4457120"/>
            <a:ext cx="38530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the measure of the rate of energy that is being emitted by an ongoing fire.</a:t>
            </a:r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E4B0D-77D9-E027-EFCA-E719AC794BC0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CAA65-50CF-04A1-92C3-C5BE2F4BBF2E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10F231-C5AD-6188-1863-D66348663038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8E5A4F-4C1C-8CC5-971F-C234D43EE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341" y="4555955"/>
            <a:ext cx="2915377" cy="21030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A72F03-CE12-A427-DC5A-C90833281096}"/>
              </a:ext>
            </a:extLst>
          </p:cNvPr>
          <p:cNvSpPr/>
          <p:nvPr/>
        </p:nvSpPr>
        <p:spPr>
          <a:xfrm>
            <a:off x="8151962" y="6268650"/>
            <a:ext cx="215660" cy="228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5134CA-EB49-5A64-8FE7-C3D614717C8E}"/>
              </a:ext>
            </a:extLst>
          </p:cNvPr>
          <p:cNvSpPr txBox="1"/>
          <p:nvPr/>
        </p:nvSpPr>
        <p:spPr>
          <a:xfrm>
            <a:off x="9578365" y="4975353"/>
            <a:ext cx="1187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approximation Plank’s radiation law to the Stefan-Boltzmann law</a:t>
            </a:r>
          </a:p>
        </p:txBody>
      </p:sp>
    </p:spTree>
    <p:extLst>
      <p:ext uri="{BB962C8B-B14F-4D97-AF65-F5344CB8AC3E}">
        <p14:creationId xmlns:p14="http://schemas.microsoft.com/office/powerpoint/2010/main" val="82832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9993441" y="258396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Content Placeholder 1">
            <a:extLst>
              <a:ext uri="{FF2B5EF4-FFF2-40B4-BE49-F238E27FC236}">
                <a16:creationId xmlns:a16="http://schemas.microsoft.com/office/drawing/2014/main" id="{08D3F626-4420-A527-62B9-14F971472583}"/>
              </a:ext>
            </a:extLst>
          </p:cNvPr>
          <p:cNvSpPr txBox="1">
            <a:spLocks/>
          </p:cNvSpPr>
          <p:nvPr/>
        </p:nvSpPr>
        <p:spPr>
          <a:xfrm>
            <a:off x="3545336" y="5599748"/>
            <a:ext cx="5282895" cy="53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76200" indent="0" algn="ctr">
              <a:buNone/>
            </a:pPr>
            <a:r>
              <a:rPr lang="en-GB" b="1" dirty="0">
                <a:solidFill>
                  <a:schemeClr val="tx1"/>
                </a:solidFill>
              </a:rPr>
              <a:t>Validation of spaceborne FRP retrievals</a:t>
            </a:r>
          </a:p>
          <a:p>
            <a:pPr marL="76200" indent="0" algn="ctr">
              <a:buNone/>
            </a:pPr>
            <a:r>
              <a:rPr lang="en-GB" sz="1600" b="1" dirty="0">
                <a:solidFill>
                  <a:schemeClr val="tx1"/>
                </a:solidFill>
              </a:rPr>
              <a:t>Using airborne reference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5FF25-4DC5-3F94-F8EB-A7FEDA1BB66B}"/>
              </a:ext>
            </a:extLst>
          </p:cNvPr>
          <p:cNvSpPr txBox="1"/>
          <p:nvPr/>
        </p:nvSpPr>
        <p:spPr>
          <a:xfrm>
            <a:off x="5024327" y="6552310"/>
            <a:ext cx="3522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Courtesy of Farrer Owsley-Brown, KCL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5AD5B0-B93C-7870-78BC-C3FA18BBAC3A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30EAD3-23AB-EACE-9D21-88EB870E91E3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55FD34-2EF3-15B7-6B0D-0268C091356E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5BA34E-D40C-0250-09B4-4C5244719EC2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Validation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DFAAB9-3D65-3665-48F0-6D418010407F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A124E6-CE6D-A283-726B-1B0E0B568BA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533E7E-30CB-8D46-EB92-6994B0DA1A0B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2D463C-BFC1-1F72-5CEC-2283C8688EC9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8E2033-8F42-CCB4-C46D-134A7E611641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37E133-DE26-F668-0FFD-C76C95E84473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logo of a fire and earth&#10;&#10;Description automatically generated">
            <a:extLst>
              <a:ext uri="{FF2B5EF4-FFF2-40B4-BE49-F238E27FC236}">
                <a16:creationId xmlns:a16="http://schemas.microsoft.com/office/drawing/2014/main" id="{2184486E-37E9-C103-9445-7F5B32CE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99838AE-F91D-C8FA-DADD-274AF9012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415" y="4119805"/>
            <a:ext cx="16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Wingdings 2" panose="05020102010507070707" pitchFamily="18" charset="2"/>
              <a:buNone/>
            </a:pPr>
            <a:endParaRPr lang="en-GB" altLang="en-US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323F87D-CFE9-4BD5-8762-B357B3AE9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64" y="503899"/>
            <a:ext cx="4140820" cy="18928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FBEB8D-74E7-03DA-F2D3-883F400EE378}"/>
              </a:ext>
            </a:extLst>
          </p:cNvPr>
          <p:cNvSpPr txBox="1"/>
          <p:nvPr/>
        </p:nvSpPr>
        <p:spPr>
          <a:xfrm>
            <a:off x="1405618" y="-19416"/>
            <a:ext cx="22742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1800" b="0" i="0" u="none" strike="noStrike" baseline="0" dirty="0">
                <a:latin typeface="Arial" panose="020B0604020202020204" pitchFamily="34" charset="0"/>
              </a:rPr>
              <a:t>1.Airborne Platform </a:t>
            </a:r>
            <a:endParaRPr lang="en-GB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8B6F498-293E-524A-626C-4EE2E0E1D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65" y="470816"/>
            <a:ext cx="2949591" cy="21995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7A68750-D087-594D-F117-725CC0E37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08" y="3579862"/>
            <a:ext cx="2715682" cy="314862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7F42F97-AD1E-048D-7DA7-3F678FA8FA9B}"/>
              </a:ext>
            </a:extLst>
          </p:cNvPr>
          <p:cNvSpPr txBox="1"/>
          <p:nvPr/>
        </p:nvSpPr>
        <p:spPr>
          <a:xfrm>
            <a:off x="3280875" y="3565817"/>
            <a:ext cx="1905494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10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1100" i="0" u="none" strike="noStrike" baseline="0" dirty="0">
                <a:latin typeface="Arial" panose="020B0604020202020204" pitchFamily="34" charset="0"/>
              </a:rPr>
              <a:t>Thermal sensor deployed should </a:t>
            </a:r>
            <a:r>
              <a:rPr lang="en-GB" sz="1100" b="1" i="0" u="none" strike="noStrike" baseline="0" dirty="0">
                <a:latin typeface="Arial" panose="020B0604020202020204" pitchFamily="34" charset="0"/>
              </a:rPr>
              <a:t>match spectral channel</a:t>
            </a:r>
            <a:r>
              <a:rPr lang="en-GB" sz="1100" i="0" u="none" strike="noStrike" baseline="0" dirty="0">
                <a:latin typeface="Arial" panose="020B0604020202020204" pitchFamily="34" charset="0"/>
              </a:rPr>
              <a:t> of the satellite sensor being validated </a:t>
            </a:r>
          </a:p>
          <a:p>
            <a:r>
              <a:rPr lang="en-GB" sz="1100" i="0" u="none" strike="noStrike" baseline="0" dirty="0">
                <a:latin typeface="Arial" panose="020B0604020202020204" pitchFamily="34" charset="0"/>
              </a:rPr>
              <a:t>have sufficient dynamic range </a:t>
            </a:r>
          </a:p>
          <a:p>
            <a:endParaRPr lang="en-GB" sz="1100" i="0" u="none" strike="noStrike" baseline="0" dirty="0">
              <a:latin typeface="Arial" panose="020B0604020202020204" pitchFamily="34" charset="0"/>
            </a:endParaRPr>
          </a:p>
          <a:p>
            <a:r>
              <a:rPr lang="en-GB" sz="1100" i="0" u="none" strike="noStrike" baseline="0" dirty="0">
                <a:latin typeface="Arial" panose="020B0604020202020204" pitchFamily="34" charset="0"/>
              </a:rPr>
              <a:t>Navigation data required to </a:t>
            </a:r>
            <a:r>
              <a:rPr lang="en-GB" sz="1100" i="0" u="none" strike="noStrike" baseline="0" dirty="0" err="1">
                <a:latin typeface="Arial" panose="020B0604020202020204" pitchFamily="34" charset="0"/>
              </a:rPr>
              <a:t>georeference</a:t>
            </a:r>
            <a:r>
              <a:rPr lang="en-GB" sz="1100" i="0" u="none" strike="noStrike" baseline="0" dirty="0">
                <a:latin typeface="Arial" panose="020B0604020202020204" pitchFamily="34" charset="0"/>
              </a:rPr>
              <a:t> airborne EO data </a:t>
            </a:r>
            <a:endParaRPr lang="en-GB" sz="11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B28AE3-9720-EC24-5E0B-65E49FC6490C}"/>
              </a:ext>
            </a:extLst>
          </p:cNvPr>
          <p:cNvSpPr txBox="1"/>
          <p:nvPr/>
        </p:nvSpPr>
        <p:spPr>
          <a:xfrm>
            <a:off x="705504" y="3081982"/>
            <a:ext cx="21181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800" b="0" i="0" u="none" strike="noStrike" baseline="0" dirty="0">
                <a:latin typeface="Arial" panose="020B0604020202020204" pitchFamily="34" charset="0"/>
              </a:rPr>
              <a:t>2.Instrumentation</a:t>
            </a:r>
            <a:endParaRPr lang="en-GB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652FE52-9B56-ED14-07F5-2DE18F984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26" y="550101"/>
            <a:ext cx="1724197" cy="13640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6A914E-BAD6-5A24-C778-ED9E91437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829" y="2005654"/>
            <a:ext cx="1748794" cy="14591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9B919F0-86A0-CFF3-ECF5-19B940947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014" y="2014230"/>
            <a:ext cx="1686714" cy="14505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8E59010-6F54-5DDD-6568-E4BA719D33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5723" y="3085116"/>
            <a:ext cx="2870058" cy="17295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D7E3A4B-556F-3BC8-D968-ED8290CFE36C}"/>
              </a:ext>
            </a:extLst>
          </p:cNvPr>
          <p:cNvSpPr txBox="1"/>
          <p:nvPr/>
        </p:nvSpPr>
        <p:spPr>
          <a:xfrm>
            <a:off x="6258254" y="16797"/>
            <a:ext cx="21181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800" b="0" i="0" u="none" strike="noStrike" baseline="0" dirty="0">
                <a:latin typeface="Arial" panose="020B0604020202020204" pitchFamily="34" charset="0"/>
              </a:rPr>
              <a:t>3.Planning</a:t>
            </a:r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A8B017-A80B-EEF0-00BD-78402468223F}"/>
              </a:ext>
            </a:extLst>
          </p:cNvPr>
          <p:cNvSpPr txBox="1"/>
          <p:nvPr/>
        </p:nvSpPr>
        <p:spPr>
          <a:xfrm>
            <a:off x="9690031" y="51931"/>
            <a:ext cx="21181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800" b="0" i="0" u="none" strike="noStrike" baseline="0" dirty="0">
                <a:latin typeface="Arial" panose="020B0604020202020204" pitchFamily="34" charset="0"/>
              </a:rPr>
              <a:t>4.Fly over fire</a:t>
            </a:r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726523-A524-E015-88FB-4B83E614D07D}"/>
              </a:ext>
            </a:extLst>
          </p:cNvPr>
          <p:cNvSpPr txBox="1"/>
          <p:nvPr/>
        </p:nvSpPr>
        <p:spPr>
          <a:xfrm>
            <a:off x="9625159" y="2584955"/>
            <a:ext cx="22742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1800" b="0" i="0" u="none" strike="noStrike" baseline="0" dirty="0">
                <a:latin typeface="Arial" panose="020B0604020202020204" pitchFamily="34" charset="0"/>
              </a:rPr>
              <a:t>5.Preprocessing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36C62E-BA93-427C-6A4D-D738DCC77390}"/>
              </a:ext>
            </a:extLst>
          </p:cNvPr>
          <p:cNvSpPr txBox="1"/>
          <p:nvPr/>
        </p:nvSpPr>
        <p:spPr>
          <a:xfrm>
            <a:off x="5867144" y="2441323"/>
            <a:ext cx="18364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Cloud free</a:t>
            </a:r>
            <a:endParaRPr lang="en-GB" sz="8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7F36BD1-C044-774C-91F9-DD1731A0F892}"/>
              </a:ext>
            </a:extLst>
          </p:cNvPr>
          <p:cNvSpPr txBox="1"/>
          <p:nvPr/>
        </p:nvSpPr>
        <p:spPr>
          <a:xfrm>
            <a:off x="7051373" y="3230933"/>
            <a:ext cx="11268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bg1"/>
                </a:solidFill>
              </a:rPr>
              <a:t>Plan survey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CC60077-15C8-0938-513F-FD9A1B9C108A}"/>
              </a:ext>
            </a:extLst>
          </p:cNvPr>
          <p:cNvSpPr txBox="1"/>
          <p:nvPr/>
        </p:nvSpPr>
        <p:spPr>
          <a:xfrm>
            <a:off x="5145338" y="608134"/>
            <a:ext cx="11268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chemeClr val="bg1"/>
                </a:solidFill>
              </a:rPr>
              <a:t>Candidate fire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75340F27-6B9E-61F1-C80E-424816B50A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3623" y="492680"/>
            <a:ext cx="1931762" cy="151692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1C2DD2-7E4D-6FB2-C931-2B6C8A9603E1}"/>
              </a:ext>
            </a:extLst>
          </p:cNvPr>
          <p:cNvSpPr txBox="1"/>
          <p:nvPr/>
        </p:nvSpPr>
        <p:spPr>
          <a:xfrm>
            <a:off x="7155752" y="1283125"/>
            <a:ext cx="1864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900" b="0" i="0" u="none" strike="noStrike" baseline="0" dirty="0">
              <a:latin typeface="Arial" panose="020B0604020202020204" pitchFamily="34" charset="0"/>
            </a:endParaRPr>
          </a:p>
          <a:p>
            <a:r>
              <a:rPr lang="en-GB" sz="90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900" dirty="0">
                <a:latin typeface="Arial" panose="020B0604020202020204" pitchFamily="34" charset="0"/>
              </a:rPr>
              <a:t>S</a:t>
            </a:r>
            <a:r>
              <a:rPr lang="en-GB" sz="900" i="0" u="none" strike="noStrike" baseline="0" dirty="0">
                <a:latin typeface="Arial" panose="020B0604020202020204" pitchFamily="34" charset="0"/>
              </a:rPr>
              <a:t>atellite overpass(es) </a:t>
            </a:r>
            <a:endParaRPr lang="en-GB" sz="900" dirty="0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6146A50-A70C-C961-33B8-D7010DA76B4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1062" t="28621" r="26937" b="19415"/>
          <a:stretch>
            <a:fillRect/>
          </a:stretch>
        </p:blipFill>
        <p:spPr>
          <a:xfrm>
            <a:off x="9105573" y="4833690"/>
            <a:ext cx="2850357" cy="184555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EAEBE3E-829B-5F9D-50AF-40E078EF9222}"/>
              </a:ext>
            </a:extLst>
          </p:cNvPr>
          <p:cNvSpPr txBox="1"/>
          <p:nvPr/>
        </p:nvSpPr>
        <p:spPr>
          <a:xfrm>
            <a:off x="9164948" y="6186835"/>
            <a:ext cx="6119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sz="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Sentinel-3 SLSTR S7 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9AA26A1-7EEC-ED4A-6D97-FB72A36F4C75}"/>
              </a:ext>
            </a:extLst>
          </p:cNvPr>
          <p:cNvSpPr txBox="1"/>
          <p:nvPr/>
        </p:nvSpPr>
        <p:spPr>
          <a:xfrm>
            <a:off x="9164948" y="4347055"/>
            <a:ext cx="2870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1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8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</a:rPr>
              <a:t>InfraTec</a:t>
            </a:r>
            <a:r>
              <a:rPr lang="en-GB" sz="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sz="800" b="1" i="0" u="none" strike="noStrike" baseline="0" dirty="0" err="1">
                <a:solidFill>
                  <a:schemeClr val="bg1"/>
                </a:solidFill>
                <a:latin typeface="Arial" panose="020B0604020202020204" pitchFamily="34" charset="0"/>
              </a:rPr>
              <a:t>ImageIR</a:t>
            </a:r>
            <a:r>
              <a:rPr lang="en-GB" sz="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 8300 hp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GB" sz="8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mounted on Twin Otter 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F808A87-438B-BE05-4B9D-03C6C58ED7F4}"/>
              </a:ext>
            </a:extLst>
          </p:cNvPr>
          <p:cNvSpPr txBox="1"/>
          <p:nvPr/>
        </p:nvSpPr>
        <p:spPr>
          <a:xfrm>
            <a:off x="6186784" y="3847979"/>
            <a:ext cx="28560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1" i="0" u="none" strike="noStrike" baseline="0" dirty="0" err="1">
                <a:latin typeface="Arial" panose="020B0604020202020204" pitchFamily="34" charset="0"/>
              </a:rPr>
              <a:t>Georeference</a:t>
            </a:r>
            <a:r>
              <a:rPr lang="en-GB" sz="1200" b="1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sz="1200" i="0" u="none" strike="noStrike" baseline="0" dirty="0">
                <a:latin typeface="Arial" panose="020B0604020202020204" pitchFamily="34" charset="0"/>
              </a:rPr>
              <a:t>using navigation data and per </a:t>
            </a:r>
            <a:r>
              <a:rPr lang="en-GB" sz="1200" b="1" i="0" u="none" strike="noStrike" baseline="0" dirty="0">
                <a:latin typeface="Arial" panose="020B0604020202020204" pitchFamily="34" charset="0"/>
              </a:rPr>
              <a:t>pixel view vectors 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(from geometric calibration of optics) </a:t>
            </a:r>
          </a:p>
          <a:p>
            <a:pPr algn="r"/>
            <a:r>
              <a:rPr lang="en-GB" sz="1200" i="0" u="none" strike="noStrike" baseline="0" dirty="0">
                <a:latin typeface="Arial" panose="020B0604020202020204" pitchFamily="34" charset="0"/>
              </a:rPr>
              <a:t>Apply </a:t>
            </a:r>
            <a:r>
              <a:rPr lang="en-GB" sz="1200" b="1" i="0" u="none" strike="noStrike" baseline="0" dirty="0">
                <a:latin typeface="Arial" panose="020B0604020202020204" pitchFamily="34" charset="0"/>
              </a:rPr>
              <a:t>atmospheric correction </a:t>
            </a:r>
            <a:endParaRPr lang="en-GB" sz="1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D675E-A403-6ACF-12EB-C238EC57D419}"/>
              </a:ext>
            </a:extLst>
          </p:cNvPr>
          <p:cNvSpPr txBox="1"/>
          <p:nvPr/>
        </p:nvSpPr>
        <p:spPr>
          <a:xfrm>
            <a:off x="530616" y="2177168"/>
            <a:ext cx="4586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200" b="0" i="0" u="none" strike="noStrike" baseline="0" dirty="0">
              <a:latin typeface="Arial" panose="020B0604020202020204" pitchFamily="34" charset="0"/>
            </a:endParaRPr>
          </a:p>
          <a:p>
            <a:r>
              <a:rPr lang="en-GB" sz="1200" b="1" i="0" u="none" strike="noStrike" baseline="0" dirty="0">
                <a:latin typeface="Arial" panose="020B0604020202020204" pitchFamily="34" charset="0"/>
              </a:rPr>
              <a:t>Enables large-scale data collection </a:t>
            </a:r>
            <a:r>
              <a:rPr lang="en-GB" sz="1200" b="0" i="0" u="none" strike="noStrike" baseline="0" dirty="0">
                <a:latin typeface="Arial" panose="020B0604020202020204" pitchFamily="34" charset="0"/>
              </a:rPr>
              <a:t>Fixed-wing aircraft, such as the BAS De Havilland Twin Otter deployed in Canada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6965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22DB3-8C76-BB3C-B000-6D34DFA9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2A8D041-96DA-C01F-E2FB-4C3CF83E54F6}"/>
              </a:ext>
            </a:extLst>
          </p:cNvPr>
          <p:cNvSpPr/>
          <p:nvPr/>
        </p:nvSpPr>
        <p:spPr>
          <a:xfrm>
            <a:off x="10006642" y="103689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0610C-6779-F970-0A21-3D5DDC0A92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99E012-A622-F625-4788-77C34A4D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9660EF-6F28-409A-2F7B-071D19AA7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78" name="Content Placeholder 1">
            <a:extLst>
              <a:ext uri="{FF2B5EF4-FFF2-40B4-BE49-F238E27FC236}">
                <a16:creationId xmlns:a16="http://schemas.microsoft.com/office/drawing/2014/main" id="{FE00DCA8-1795-A5B6-A298-1B75854B291B}"/>
              </a:ext>
            </a:extLst>
          </p:cNvPr>
          <p:cNvSpPr txBox="1">
            <a:spLocks/>
          </p:cNvSpPr>
          <p:nvPr/>
        </p:nvSpPr>
        <p:spPr>
          <a:xfrm>
            <a:off x="3358696" y="360404"/>
            <a:ext cx="7905888" cy="362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dirty="0"/>
              <a:t>FIDEX (2018) &amp; FIDEX-2 (2023) – Ontario, Canada  Matchup with S3A&amp;B:</a:t>
            </a:r>
          </a:p>
          <a:p>
            <a:pPr lvl="1"/>
            <a:r>
              <a:rPr lang="en-GB" sz="1600" dirty="0"/>
              <a:t>All points collected within the </a:t>
            </a:r>
            <a:r>
              <a:rPr lang="en-GB" sz="1600" b="1" dirty="0"/>
              <a:t>‘factor of x2’ </a:t>
            </a:r>
            <a:r>
              <a:rPr lang="en-GB" sz="1600" dirty="0"/>
              <a:t>uncertainty resulting from the PSF and overlapping pixels of SLSTR</a:t>
            </a:r>
          </a:p>
          <a:p>
            <a:pPr lvl="1"/>
            <a:r>
              <a:rPr lang="en-GB" sz="1600" dirty="0"/>
              <a:t>Higher airborne-derived than satellite-derived FRP</a:t>
            </a:r>
            <a:r>
              <a:rPr lang="en-GB" sz="1600" b="1" dirty="0"/>
              <a:t> </a:t>
            </a:r>
            <a:r>
              <a:rPr lang="en-GB" sz="1600" dirty="0"/>
              <a:t>for </a:t>
            </a:r>
            <a:r>
              <a:rPr lang="en-GB" sz="1600" b="1" dirty="0"/>
              <a:t>&gt;200MW </a:t>
            </a:r>
            <a:r>
              <a:rPr lang="en-GB" sz="1600" dirty="0"/>
              <a:t>fires</a:t>
            </a:r>
          </a:p>
          <a:p>
            <a:pPr lvl="1"/>
            <a:r>
              <a:rPr lang="en-GB" sz="1600" dirty="0"/>
              <a:t>Suggests future campaigns should investigate</a:t>
            </a:r>
            <a:r>
              <a:rPr lang="en-GB" sz="1600" b="1" dirty="0"/>
              <a:t> large fires</a:t>
            </a:r>
            <a:r>
              <a:rPr lang="en-GB" sz="1600" dirty="0"/>
              <a:t>, possibly by flying higher</a:t>
            </a:r>
          </a:p>
        </p:txBody>
      </p:sp>
      <p:pic>
        <p:nvPicPr>
          <p:cNvPr id="79" name="Picture 7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2490BC29-B9DC-5B7D-5EE8-08A0CB3C1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407" y="3283572"/>
            <a:ext cx="4034974" cy="2708853"/>
          </a:xfrm>
          <a:prstGeom prst="rect">
            <a:avLst/>
          </a:prstGeom>
        </p:spPr>
      </p:pic>
      <p:pic>
        <p:nvPicPr>
          <p:cNvPr id="80" name="Picture 79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AA95454B-351C-6942-33EE-12976D766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083" y="3301266"/>
            <a:ext cx="4008618" cy="2691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05AC23-41CC-3D49-B4C5-FDFBC2209B8A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A3F59-AEDE-EBF3-8A79-C1DBCA7B0FCB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537B9-01A0-3105-D920-34447FE2AB17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FEA058-A2C0-5919-1D83-552AFC2ABB54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65B17-013E-5FBE-C2A5-4B997FC4652D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Validation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510C64-C6BC-8688-56C5-C61B7B9F85F8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15179C-C8D7-8012-F140-EFF598AB492C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7437A6-0E8A-2427-338C-7CE37F78971C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F02C0F-2B4B-4EFB-7C41-12C7A53B8075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B2059C-6162-F385-77E8-6B7C23FA30C7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B69A419-72FE-9590-3C08-C6149A2430CC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logo of a fire and earth&#10;&#10;Description automatically generated">
            <a:extLst>
              <a:ext uri="{FF2B5EF4-FFF2-40B4-BE49-F238E27FC236}">
                <a16:creationId xmlns:a16="http://schemas.microsoft.com/office/drawing/2014/main" id="{6C509B61-7BF9-C78A-4CD9-966FFAA60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6194DAF-FF92-8600-8941-C053C9CEC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242" y="4189646"/>
            <a:ext cx="16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chemeClr val="tx2"/>
              </a:buClr>
              <a:buSzPct val="90000"/>
              <a:buFont typeface="Wingdings 2" panose="05020102010507070707" pitchFamily="18" charset="2"/>
              <a:buNone/>
            </a:pPr>
            <a:endParaRPr lang="en-GB" altLang="en-US">
              <a:solidFill>
                <a:schemeClr val="folHlink"/>
              </a:solidFill>
              <a:latin typeface="Helvetica" panose="020B0604020202020204" pitchFamily="34" charset="0"/>
            </a:endParaRPr>
          </a:p>
        </p:txBody>
      </p:sp>
      <p:pic>
        <p:nvPicPr>
          <p:cNvPr id="32" name="Picture 31" descr="A purple and orange gradient&#10;&#10;Description automatically generated with medium confidence">
            <a:extLst>
              <a:ext uri="{FF2B5EF4-FFF2-40B4-BE49-F238E27FC236}">
                <a16:creationId xmlns:a16="http://schemas.microsoft.com/office/drawing/2014/main" id="{792AE477-979C-8649-31F3-BCEE278B7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7" y="1110033"/>
            <a:ext cx="2977239" cy="2299917"/>
          </a:xfrm>
          <a:prstGeom prst="rect">
            <a:avLst/>
          </a:prstGeom>
        </p:spPr>
      </p:pic>
      <p:pic>
        <p:nvPicPr>
          <p:cNvPr id="33" name="Picture 32" descr="A graph with blue lines&#10;&#10;Description automatically generated">
            <a:extLst>
              <a:ext uri="{FF2B5EF4-FFF2-40B4-BE49-F238E27FC236}">
                <a16:creationId xmlns:a16="http://schemas.microsoft.com/office/drawing/2014/main" id="{F41821C4-22E3-3CC1-C52A-7E17B6A9DF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5" y="3454878"/>
            <a:ext cx="2548544" cy="1826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1DA88-C417-0611-9C55-6F2C60D27E3E}"/>
              </a:ext>
            </a:extLst>
          </p:cNvPr>
          <p:cNvSpPr txBox="1"/>
          <p:nvPr/>
        </p:nvSpPr>
        <p:spPr>
          <a:xfrm>
            <a:off x="9279090" y="2172322"/>
            <a:ext cx="21108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Courtesy of Farrer Owsley-Brown, KCL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90C54EE-6390-28A7-03DC-72A7FB5E7F3B}"/>
              </a:ext>
            </a:extLst>
          </p:cNvPr>
          <p:cNvSpPr/>
          <p:nvPr/>
        </p:nvSpPr>
        <p:spPr>
          <a:xfrm>
            <a:off x="4758888" y="4832133"/>
            <a:ext cx="181155" cy="1811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711B30-66B3-B21B-057D-58099FC29D9C}"/>
              </a:ext>
            </a:extLst>
          </p:cNvPr>
          <p:cNvCxnSpPr>
            <a:cxnSpLocks/>
            <a:stCxn id="4" idx="2"/>
          </p:cNvCxnSpPr>
          <p:nvPr/>
        </p:nvCxnSpPr>
        <p:spPr>
          <a:xfrm flipH="1" flipV="1">
            <a:off x="3072242" y="4590866"/>
            <a:ext cx="1686646" cy="3318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83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43E1DA-1A1C-11DA-99E7-36D7F8FF5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060" y="1508049"/>
            <a:ext cx="6573227" cy="3841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BD5CF-4B07-73F9-3905-841AE7B8647C}"/>
              </a:ext>
            </a:extLst>
          </p:cNvPr>
          <p:cNvSpPr txBox="1"/>
          <p:nvPr/>
        </p:nvSpPr>
        <p:spPr>
          <a:xfrm>
            <a:off x="5291888" y="5072950"/>
            <a:ext cx="1292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US" sz="1200" noProof="0" dirty="0"/>
              <a:t>Widlowski, 2015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AFE49B-02EF-8531-EC9E-C181C95F164C}"/>
                  </a:ext>
                </a:extLst>
              </p:cNvPr>
              <p:cNvSpPr txBox="1"/>
              <p:nvPr/>
            </p:nvSpPr>
            <p:spPr>
              <a:xfrm>
                <a:off x="7628484" y="1586575"/>
                <a:ext cx="4333875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equivalence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𝑵</m:t>
                        </m:r>
                      </m:sub>
                    </m:sSub>
                  </m:oMath>
                </a14:m>
                <a:r>
                  <a:rPr lang="en-GB" sz="1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GB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GB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&lt;</a:t>
                </a:r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suggests that the two measurements agree within their uncertainties, </a:t>
                </a:r>
              </a:p>
              <a:p>
                <a:endParaRPr lang="en-GB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GB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&gt;</a:t>
                </a:r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 suggests that </a:t>
                </a:r>
                <a:r>
                  <a:rPr lang="en-GB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measurements don’t agree or that </a:t>
                </a:r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at least one of the uncertainties </a:t>
                </a:r>
                <a:r>
                  <a:rPr lang="en-GB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is </a:t>
                </a:r>
                <a:r>
                  <a:rPr lang="en-GB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underestimated.</a:t>
                </a:r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AFE49B-02EF-8531-EC9E-C181C95F1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484" y="1586575"/>
                <a:ext cx="4333875" cy="1600438"/>
              </a:xfrm>
              <a:prstGeom prst="rect">
                <a:avLst/>
              </a:prstGeom>
              <a:blipFill>
                <a:blip r:embed="rId7"/>
                <a:stretch>
                  <a:fillRect l="-422" t="-380" b="-30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CEBD69A-26F4-3DD9-A080-DFDAC560B5B3}"/>
              </a:ext>
            </a:extLst>
          </p:cNvPr>
          <p:cNvSpPr txBox="1"/>
          <p:nvPr/>
        </p:nvSpPr>
        <p:spPr>
          <a:xfrm>
            <a:off x="767984" y="680362"/>
            <a:ext cx="6098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role of metrology in validation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3440D-5289-ADA2-32E8-C619A86C464F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69CB7E-D83B-91F8-FF4A-8B0C98950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8484" y="3343594"/>
            <a:ext cx="2692645" cy="7588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DF1958-347E-ABE1-5CE4-F705F7C8DA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5208" y="4339423"/>
            <a:ext cx="2657846" cy="447737"/>
          </a:xfrm>
          <a:prstGeom prst="rect">
            <a:avLst/>
          </a:prstGeom>
        </p:spPr>
      </p:pic>
      <p:sp>
        <p:nvSpPr>
          <p:cNvPr id="29" name="Right Brace 28">
            <a:extLst>
              <a:ext uri="{FF2B5EF4-FFF2-40B4-BE49-F238E27FC236}">
                <a16:creationId xmlns:a16="http://schemas.microsoft.com/office/drawing/2014/main" id="{D32EFD27-79E9-4ABB-D95A-7405B3A77B7C}"/>
              </a:ext>
            </a:extLst>
          </p:cNvPr>
          <p:cNvSpPr/>
          <p:nvPr/>
        </p:nvSpPr>
        <p:spPr>
          <a:xfrm rot="16200000">
            <a:off x="9800677" y="3001304"/>
            <a:ext cx="411930" cy="2657846"/>
          </a:xfrm>
          <a:prstGeom prst="rightBrace">
            <a:avLst/>
          </a:prstGeom>
          <a:ln>
            <a:solidFill>
              <a:srgbClr val="E71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95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29979" y="103689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9B42ED-F2C5-64A6-BC9A-7714F94C0513}"/>
              </a:ext>
            </a:extLst>
          </p:cNvPr>
          <p:cNvSpPr/>
          <p:nvPr/>
        </p:nvSpPr>
        <p:spPr>
          <a:xfrm>
            <a:off x="10053316" y="103689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91DE59-F709-A683-8F64-0001625FBD12}"/>
              </a:ext>
            </a:extLst>
          </p:cNvPr>
          <p:cNvSpPr txBox="1"/>
          <p:nvPr/>
        </p:nvSpPr>
        <p:spPr>
          <a:xfrm>
            <a:off x="6038242" y="1102539"/>
            <a:ext cx="49713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Fiducial Reference Measurements (FRM) 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27FC03-B5DE-8D91-59BD-6008420E24BF}"/>
              </a:ext>
            </a:extLst>
          </p:cNvPr>
          <p:cNvSpPr txBox="1"/>
          <p:nvPr/>
        </p:nvSpPr>
        <p:spPr>
          <a:xfrm>
            <a:off x="762677" y="3564523"/>
            <a:ext cx="409245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i="1" dirty="0"/>
              <a:t>“a suite of </a:t>
            </a:r>
            <a:r>
              <a:rPr lang="en-GB" sz="1600" b="1" i="1" dirty="0"/>
              <a:t>independent</a:t>
            </a:r>
            <a:r>
              <a:rPr lang="en-GB" sz="1600" i="1" dirty="0"/>
              <a:t>, fully </a:t>
            </a:r>
            <a:r>
              <a:rPr lang="en-GB" sz="1600" b="1" i="1" dirty="0"/>
              <a:t>characterised</a:t>
            </a:r>
            <a:r>
              <a:rPr lang="en-GB" sz="1600" i="1" dirty="0"/>
              <a:t>, and </a:t>
            </a:r>
            <a:r>
              <a:rPr lang="en-GB" sz="1600" b="1" i="1" dirty="0"/>
              <a:t>traceable</a:t>
            </a:r>
            <a:r>
              <a:rPr lang="en-GB" sz="1600" i="1" dirty="0"/>
              <a:t> (to a community agreed </a:t>
            </a:r>
            <a:r>
              <a:rPr lang="en-GB" sz="1600" b="1" i="1" dirty="0"/>
              <a:t>reference</a:t>
            </a:r>
            <a:r>
              <a:rPr lang="en-GB" sz="1600" i="1" dirty="0"/>
              <a:t>, ideally SI) measurements, tailored specifically to address the calibration and validation needs of a class of satellite borne sensor and that follow the guidelines outlined by the GEO/CEOS Quality Assurance framework for Earth Observation (QA4EO).”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6AC3255-44EA-C3C6-9D15-5A79F39948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341"/>
          <a:stretch/>
        </p:blipFill>
        <p:spPr>
          <a:xfrm>
            <a:off x="371396" y="57769"/>
            <a:ext cx="6163072" cy="2857147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E348A1E-CB65-B154-FBED-2005519F8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8869"/>
              </p:ext>
            </p:extLst>
          </p:nvPr>
        </p:nvGraphicFramePr>
        <p:xfrm>
          <a:off x="5167131" y="1488266"/>
          <a:ext cx="7022806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249">
                  <a:extLst>
                    <a:ext uri="{9D8B030D-6E8A-4147-A177-3AD203B41FA5}">
                      <a16:colId xmlns:a16="http://schemas.microsoft.com/office/drawing/2014/main" val="3665689027"/>
                    </a:ext>
                  </a:extLst>
                </a:gridCol>
                <a:gridCol w="4669557">
                  <a:extLst>
                    <a:ext uri="{9D8B030D-6E8A-4147-A177-3AD203B41FA5}">
                      <a16:colId xmlns:a16="http://schemas.microsoft.com/office/drawing/2014/main" val="320367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630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Traceability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documented </a:t>
                      </a:r>
                      <a:r>
                        <a:rPr lang="en-GB" sz="1200" b="1" i="0" u="none" strike="noStrike" baseline="0" dirty="0">
                          <a:latin typeface="URWPalladioL-Roma"/>
                        </a:rPr>
                        <a:t>evidence of their traceability</a:t>
                      </a:r>
                      <a:r>
                        <a:rPr lang="en-GB" sz="1200" b="0" i="0" u="none" strike="noStrike" baseline="0" dirty="0">
                          <a:latin typeface="URWPalladioL-Roma"/>
                        </a:rPr>
                        <a:t> to a community</a:t>
                      </a:r>
                    </a:p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agreed reference ideally tied to the International System of units, SI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087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Independence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baseline="0" dirty="0">
                          <a:latin typeface="URWPalladioL-Roma"/>
                        </a:rPr>
                        <a:t>measurements are </a:t>
                      </a:r>
                      <a:r>
                        <a:rPr lang="en-GB" sz="1200" b="1" i="0" u="none" strike="noStrike" baseline="0" dirty="0">
                          <a:latin typeface="URWPalladioL-Roma"/>
                        </a:rPr>
                        <a:t>independent from the satellite</a:t>
                      </a:r>
                      <a:r>
                        <a:rPr lang="en-GB" sz="1200" b="0" i="0" u="none" strike="noStrike" baseline="0" dirty="0">
                          <a:latin typeface="URWPalladioL-Roma"/>
                        </a:rPr>
                        <a:t> geophysical retrieval process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490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Uncertainty budget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comprehensive uncertainty budget</a:t>
                      </a:r>
                      <a:r>
                        <a:rPr lang="en-GB" sz="1200" b="1" i="0" u="none" strike="noStrike" baseline="0" dirty="0">
                          <a:latin typeface="URWPalladioL-Roma"/>
                        </a:rPr>
                        <a:t> for all instruments</a:t>
                      </a:r>
                    </a:p>
                    <a:p>
                      <a:pPr algn="l"/>
                      <a:r>
                        <a:rPr lang="en-GB" sz="1200" b="1" i="0" u="none" strike="noStrike" baseline="0" dirty="0">
                          <a:latin typeface="URWPalladioL-Roma"/>
                        </a:rPr>
                        <a:t>and processed </a:t>
                      </a:r>
                      <a:r>
                        <a:rPr lang="en-GB" sz="1200" b="0" i="0" u="none" strike="noStrike" baseline="0" dirty="0">
                          <a:latin typeface="URWPalladioL-Roma"/>
                        </a:rPr>
                        <a:t>measurements (transformation of</a:t>
                      </a:r>
                    </a:p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the measurand to match the measurand of the satellite product) 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961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Documented protocols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measurement protocols, procedures and community wide</a:t>
                      </a:r>
                    </a:p>
                    <a:p>
                      <a:pPr algn="l"/>
                      <a:r>
                        <a:rPr lang="en-GB" sz="1200" b="1" i="0" u="none" strike="noStrike" baseline="0" dirty="0">
                          <a:latin typeface="URWPalladioL-Roma"/>
                        </a:rPr>
                        <a:t>quality management practices</a:t>
                      </a:r>
                      <a:r>
                        <a:rPr lang="en-GB" sz="1200" b="0" i="0" u="none" strike="noStrike" baseline="0" dirty="0">
                          <a:latin typeface="URWPalladioL-Roma"/>
                        </a:rPr>
                        <a:t> (measurement, processing, archive, documents, etc.) are defined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456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Accessibility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datasets, including metadata and reports documenting processing,</a:t>
                      </a:r>
                    </a:p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are accessible to other researchers, allowing </a:t>
                      </a:r>
                      <a:r>
                        <a:rPr lang="en-GB" sz="1200" b="1" i="0" u="none" strike="noStrike" baseline="0" dirty="0">
                          <a:latin typeface="URWPalladioL-Roma"/>
                        </a:rPr>
                        <a:t>independent verification </a:t>
                      </a:r>
                      <a:r>
                        <a:rPr lang="en-GB" sz="1200" b="0" i="0" u="none" strike="noStrike" baseline="0" dirty="0">
                          <a:latin typeface="URWPalladioL-Roma"/>
                        </a:rPr>
                        <a:t>of processing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610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Representativeness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representativeness of the FRM </a:t>
                      </a:r>
                      <a:r>
                        <a:rPr lang="en-GB" sz="1200" b="1" i="0" u="none" strike="noStrike" baseline="0" dirty="0">
                          <a:latin typeface="URWPalladioL-Roma"/>
                        </a:rPr>
                        <a:t>to that of the satellite observation</a:t>
                      </a:r>
                    </a:p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as well as the satellite to FRM comparison process are thus required to be documented and the uncertainty assessed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10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Adequacy of Uncertainty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uncertainty of the FRM, including the comparison</a:t>
                      </a:r>
                    </a:p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process, must be </a:t>
                      </a:r>
                      <a:r>
                        <a:rPr lang="en-GB" sz="1200" b="1" i="0" u="none" strike="noStrike" baseline="0" dirty="0">
                          <a:latin typeface="URWPalladioL-Roma"/>
                        </a:rPr>
                        <a:t>commensurate with the requirements of the class of satellite </a:t>
                      </a:r>
                      <a:r>
                        <a:rPr lang="en-GB" sz="1200" b="0" i="0" u="none" strike="noStrike" baseline="0" dirty="0">
                          <a:latin typeface="URWPalladioL-Roma"/>
                        </a:rPr>
                        <a:t>sensor they are specified to support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8431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b="1" i="0" u="none" strike="noStrike" baseline="0" dirty="0">
                          <a:latin typeface="URWPalladioL-Bold"/>
                        </a:rPr>
                        <a:t>Utility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are designed to</a:t>
                      </a:r>
                      <a:r>
                        <a:rPr lang="en-GB" sz="1200" b="1" i="0" u="none" strike="noStrike" baseline="0" dirty="0">
                          <a:latin typeface="URWPalladioL-Roma"/>
                        </a:rPr>
                        <a:t> apply to a class of satellite missions</a:t>
                      </a:r>
                      <a:r>
                        <a:rPr lang="en-GB" sz="1200" b="0" i="0" u="none" strike="noStrike" baseline="0" dirty="0">
                          <a:latin typeface="URWPalladioL-Roma"/>
                        </a:rPr>
                        <a:t>. They are</a:t>
                      </a:r>
                    </a:p>
                    <a:p>
                      <a:pPr algn="l"/>
                      <a:r>
                        <a:rPr lang="en-GB" sz="1200" b="0" i="0" u="none" strike="noStrike" baseline="0" dirty="0">
                          <a:latin typeface="URWPalladioL-Roma"/>
                        </a:rPr>
                        <a:t>not mission-specific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22171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8FACE53-85FF-8221-3972-9795510C982E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3F18F8-CA26-97E7-767A-A597031DB32D}"/>
              </a:ext>
            </a:extLst>
          </p:cNvPr>
          <p:cNvSpPr/>
          <p:nvPr/>
        </p:nvSpPr>
        <p:spPr>
          <a:xfrm>
            <a:off x="5001089" y="1856821"/>
            <a:ext cx="1284803" cy="333930"/>
          </a:xfrm>
          <a:prstGeom prst="ellipse">
            <a:avLst/>
          </a:prstGeom>
          <a:noFill/>
          <a:ln w="38100">
            <a:solidFill>
              <a:srgbClr val="E713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FD2F54-130E-7F7B-FF19-77FA73E20064}"/>
              </a:ext>
            </a:extLst>
          </p:cNvPr>
          <p:cNvSpPr/>
          <p:nvPr/>
        </p:nvSpPr>
        <p:spPr>
          <a:xfrm>
            <a:off x="5001089" y="2738824"/>
            <a:ext cx="1699421" cy="333930"/>
          </a:xfrm>
          <a:prstGeom prst="ellipse">
            <a:avLst/>
          </a:prstGeom>
          <a:noFill/>
          <a:ln w="38100">
            <a:solidFill>
              <a:srgbClr val="E713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E23AFF1-3363-B40C-3414-6DEFF8BD0901}"/>
              </a:ext>
            </a:extLst>
          </p:cNvPr>
          <p:cNvSpPr/>
          <p:nvPr/>
        </p:nvSpPr>
        <p:spPr>
          <a:xfrm>
            <a:off x="5021172" y="4674830"/>
            <a:ext cx="1699421" cy="333930"/>
          </a:xfrm>
          <a:prstGeom prst="ellipse">
            <a:avLst/>
          </a:prstGeom>
          <a:noFill/>
          <a:ln w="38100">
            <a:solidFill>
              <a:srgbClr val="E7133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57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0B44A-5E5C-D871-51DF-94FC0D3BE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190" y="283472"/>
            <a:ext cx="11236372" cy="61980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325554-9158-13CF-3748-A3D994147389}"/>
              </a:ext>
            </a:extLst>
          </p:cNvPr>
          <p:cNvSpPr txBox="1"/>
          <p:nvPr/>
        </p:nvSpPr>
        <p:spPr>
          <a:xfrm>
            <a:off x="5228648" y="57952"/>
            <a:ext cx="6781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FRM4Fire project framework – phase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EB4AC-4C91-EA5C-B31A-D9BDA2ABB38D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84286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A1B175-2AA3-C2BC-2136-23AFF34478CD}"/>
              </a:ext>
            </a:extLst>
          </p:cNvPr>
          <p:cNvSpPr/>
          <p:nvPr/>
        </p:nvSpPr>
        <p:spPr>
          <a:xfrm>
            <a:off x="-21273" y="0"/>
            <a:ext cx="39266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8A7B1-3297-585D-A73C-FCC4389EB654}"/>
              </a:ext>
            </a:extLst>
          </p:cNvPr>
          <p:cNvSpPr txBox="1"/>
          <p:nvPr/>
        </p:nvSpPr>
        <p:spPr>
          <a:xfrm rot="16200000">
            <a:off x="-442977" y="5465866"/>
            <a:ext cx="123623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EF6B7-943C-6AD4-F07B-0EAB155C7B22}"/>
              </a:ext>
            </a:extLst>
          </p:cNvPr>
          <p:cNvSpPr txBox="1"/>
          <p:nvPr/>
        </p:nvSpPr>
        <p:spPr>
          <a:xfrm rot="16200000">
            <a:off x="-179008" y="2756504"/>
            <a:ext cx="68480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FRM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130D1-4BE9-815F-848E-6B08B3473BBF}"/>
              </a:ext>
            </a:extLst>
          </p:cNvPr>
          <p:cNvSpPr txBox="1"/>
          <p:nvPr/>
        </p:nvSpPr>
        <p:spPr>
          <a:xfrm rot="16200000">
            <a:off x="-426929" y="4039661"/>
            <a:ext cx="1180644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0D007-2885-A95D-63C5-65193ACF0303}"/>
              </a:ext>
            </a:extLst>
          </p:cNvPr>
          <p:cNvSpPr txBox="1"/>
          <p:nvPr/>
        </p:nvSpPr>
        <p:spPr>
          <a:xfrm rot="16200000">
            <a:off x="-264676" y="1477923"/>
            <a:ext cx="902811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9E40C-5094-FAB3-726E-A81735E1503B}"/>
              </a:ext>
            </a:extLst>
          </p:cNvPr>
          <p:cNvSpPr txBox="1"/>
          <p:nvPr/>
        </p:nvSpPr>
        <p:spPr>
          <a:xfrm rot="16200000">
            <a:off x="-292389" y="284979"/>
            <a:ext cx="954107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Results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31428-3215-3BF2-A81D-F3D0CCA6C1D5}"/>
              </a:ext>
            </a:extLst>
          </p:cNvPr>
          <p:cNvCxnSpPr>
            <a:cxnSpLocks/>
          </p:cNvCxnSpPr>
          <p:nvPr/>
        </p:nvCxnSpPr>
        <p:spPr>
          <a:xfrm>
            <a:off x="44928" y="97275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796613-87AE-62EA-2DB0-9CAE936AB9DA}"/>
              </a:ext>
            </a:extLst>
          </p:cNvPr>
          <p:cNvCxnSpPr>
            <a:cxnSpLocks/>
          </p:cNvCxnSpPr>
          <p:nvPr/>
        </p:nvCxnSpPr>
        <p:spPr>
          <a:xfrm>
            <a:off x="44928" y="2363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BBD023-8229-971B-5A37-9DD57E9D1D06}"/>
              </a:ext>
            </a:extLst>
          </p:cNvPr>
          <p:cNvCxnSpPr>
            <a:cxnSpLocks/>
          </p:cNvCxnSpPr>
          <p:nvPr/>
        </p:nvCxnSpPr>
        <p:spPr>
          <a:xfrm>
            <a:off x="40163" y="3506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13891-9A5A-C354-1DA8-F6245A7BA7F9}"/>
              </a:ext>
            </a:extLst>
          </p:cNvPr>
          <p:cNvCxnSpPr>
            <a:cxnSpLocks/>
          </p:cNvCxnSpPr>
          <p:nvPr/>
        </p:nvCxnSpPr>
        <p:spPr>
          <a:xfrm>
            <a:off x="40163" y="5030400"/>
            <a:ext cx="27225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logo of a fire and earth&#10;&#10;Description automatically generated">
            <a:extLst>
              <a:ext uri="{FF2B5EF4-FFF2-40B4-BE49-F238E27FC236}">
                <a16:creationId xmlns:a16="http://schemas.microsoft.com/office/drawing/2014/main" id="{12210D2A-0E7F-D1D1-BC2D-8AD02E49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" y="6497281"/>
            <a:ext cx="291464" cy="291464"/>
          </a:xfrm>
          <a:prstGeom prst="rect">
            <a:avLst/>
          </a:prstGeom>
          <a:noFill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D0EE173-7DA2-E43B-E13D-B0A1C70129F8}"/>
              </a:ext>
            </a:extLst>
          </p:cNvPr>
          <p:cNvSpPr/>
          <p:nvPr/>
        </p:nvSpPr>
        <p:spPr>
          <a:xfrm>
            <a:off x="10006642" y="77638"/>
            <a:ext cx="1959139" cy="869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BEF51C-A1B8-C87E-87E4-3C73DD7A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90" t="18473" r="6109" b="15652"/>
          <a:stretch/>
        </p:blipFill>
        <p:spPr>
          <a:xfrm>
            <a:off x="10717196" y="6516699"/>
            <a:ext cx="1345407" cy="291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2BCFA-92BD-5032-8F9A-AA1A57F9F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129" y="6524627"/>
            <a:ext cx="363089" cy="2752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165A00-5686-FFB5-0A7A-4304133DFE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04" r="7296" b="18638"/>
          <a:stretch/>
        </p:blipFill>
        <p:spPr>
          <a:xfrm>
            <a:off x="9042250" y="6501181"/>
            <a:ext cx="1240779" cy="3539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35F426-0E9B-DD90-D9E6-9E7BDBF8BD47}"/>
              </a:ext>
            </a:extLst>
          </p:cNvPr>
          <p:cNvSpPr txBox="1"/>
          <p:nvPr/>
        </p:nvSpPr>
        <p:spPr>
          <a:xfrm>
            <a:off x="670563" y="1052569"/>
            <a:ext cx="2020606" cy="5145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the S3 FRP retrieval algorithm and airborne based measurements approaches for validation purposes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[T1.1.1]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uncertainty tree diagram and effects tables for the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Sentinel-3 L2 FRP product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[T1.1.2]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uncertainty tree diagram and effects tables for the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airborne based measurements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[T1.1.3]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uncertainty tree diagram for the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validation comparison model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[T1.1.4]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combined uncertainty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propagation model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[T1.1.5]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Define pathway for algorithm improvement based on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sensitivity study on uncertainty reductions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[T1.1.6]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8404C8-ABC3-A863-0A37-D67888B7E6D7}"/>
              </a:ext>
            </a:extLst>
          </p:cNvPr>
          <p:cNvSpPr/>
          <p:nvPr/>
        </p:nvSpPr>
        <p:spPr>
          <a:xfrm>
            <a:off x="469528" y="165555"/>
            <a:ext cx="2163605" cy="7081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WP1.1</a:t>
            </a:r>
          </a:p>
          <a:p>
            <a:pPr algn="ctr"/>
            <a:r>
              <a:rPr lang="en-GB" sz="1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QA4EO characterization</a:t>
            </a:r>
          </a:p>
          <a:p>
            <a:pPr algn="ctr"/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</a:rPr>
              <a:t>Framework</a:t>
            </a:r>
            <a:endParaRPr lang="en-GB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5FC4F4-DBFD-FA82-9F1E-61EAE0EBCD60}"/>
              </a:ext>
            </a:extLst>
          </p:cNvPr>
          <p:cNvSpPr/>
          <p:nvPr/>
        </p:nvSpPr>
        <p:spPr>
          <a:xfrm>
            <a:off x="2934331" y="178554"/>
            <a:ext cx="2903380" cy="7081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WP1.2</a:t>
            </a:r>
          </a:p>
          <a:p>
            <a:pPr algn="ctr"/>
            <a:r>
              <a:rPr lang="en-GB" sz="1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Characterization through sensitivity and comparison analysis</a:t>
            </a:r>
            <a:endParaRPr lang="en-GB" b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1D09E10-33CD-D1BE-5319-C7E506C37E8F}"/>
              </a:ext>
            </a:extLst>
          </p:cNvPr>
          <p:cNvSpPr/>
          <p:nvPr/>
        </p:nvSpPr>
        <p:spPr>
          <a:xfrm>
            <a:off x="6026577" y="178553"/>
            <a:ext cx="3277261" cy="7081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WP1.3</a:t>
            </a:r>
          </a:p>
          <a:p>
            <a:pPr algn="ctr"/>
            <a:r>
              <a:rPr lang="en-GB" sz="1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Characterization through Modelling</a:t>
            </a:r>
            <a:endParaRPr lang="en-GB" b="1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D2227E-C1C7-7177-A20B-8E215F54CF2D}"/>
              </a:ext>
            </a:extLst>
          </p:cNvPr>
          <p:cNvSpPr/>
          <p:nvPr/>
        </p:nvSpPr>
        <p:spPr>
          <a:xfrm>
            <a:off x="9686367" y="165556"/>
            <a:ext cx="2381239" cy="7081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WP1.1</a:t>
            </a:r>
          </a:p>
          <a:p>
            <a:pPr algn="ctr"/>
            <a:r>
              <a:rPr lang="en-GB" sz="12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Lab based calibration and </a:t>
            </a:r>
            <a:r>
              <a:rPr lang="en-GB" sz="1200" b="1" i="0" u="none" strike="noStrike" baseline="0" dirty="0" err="1">
                <a:solidFill>
                  <a:schemeClr val="tx1"/>
                </a:solidFill>
                <a:latin typeface="Arial" panose="020B0604020202020204" pitchFamily="34" charset="0"/>
              </a:rPr>
              <a:t>unc</a:t>
            </a:r>
            <a:r>
              <a:rPr lang="en-GB" sz="12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. characterization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B0120A-271B-4D77-8BA2-6A2A2A9A9032}"/>
              </a:ext>
            </a:extLst>
          </p:cNvPr>
          <p:cNvSpPr txBox="1"/>
          <p:nvPr/>
        </p:nvSpPr>
        <p:spPr>
          <a:xfrm>
            <a:off x="3222377" y="1053529"/>
            <a:ext cx="2546051" cy="4579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temporal mismatch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between EO and airborne data for the S3 overpasses time using geostationary FRP retrievals </a:t>
            </a:r>
            <a:r>
              <a:rPr lang="en-GB" sz="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T1.2.1]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Characterise S3 active fire detection envelope with respect to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fire size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high resolution </a:t>
            </a:r>
            <a:r>
              <a:rPr lang="en-GB" sz="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T1.2.2 ]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Exploit Sentinel 3 tandem mission data for FRP to accounting for any known issues with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radiometry outside of the calibration ranges </a:t>
            </a:r>
            <a:r>
              <a:rPr lang="en-GB" sz="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T1.2.3]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Characterise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angular and geometrical effects using SLSTR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oblique and nadir view data, to account for the sensor's point spread function </a:t>
            </a:r>
            <a:r>
              <a:rPr lang="en-GB" sz="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T1.2.4]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Comparison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contemporaneous FRP from SEVIRI and SEVIRI IODC over thermal anomalies viewed by both sensors </a:t>
            </a:r>
            <a:r>
              <a:rPr lang="en-GB" sz="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T1.2.5]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782C1B-7E3C-E3B3-6563-BB3E51FE4BAE}"/>
              </a:ext>
            </a:extLst>
          </p:cNvPr>
          <p:cNvSpPr txBox="1"/>
          <p:nvPr/>
        </p:nvSpPr>
        <p:spPr>
          <a:xfrm>
            <a:off x="6049069" y="1042724"/>
            <a:ext cx="3277262" cy="5517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spectral response function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waveband Selection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[T1.3.1]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fire location within a pixel using SEVIRIs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PSF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[T1.3.2]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impact of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vegetation</a:t>
            </a:r>
            <a:r>
              <a:rPr lang="en-GB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structure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land surface heterogeneity on FRP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RTM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[T1.3.3]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DART model to simulate smoke plumes and their impact on FRP retrieval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[T1.3.4]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sensitivity analysis on the FRP retrievals in the presence of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smoke plumes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give an indication of errors associated with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concentration levels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[T1.3.5]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diurnal variability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surface temperature on FRP retrievals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impact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on sensor intercomparisons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[T1.3.6]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angular effects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stemming from the location of the fire within the swath and evaluate its influence in SLSTRs image acquisition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[T1.3.7]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atmospheric gases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band averaged transmission vs. actual transmission on FRP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[1.3.8]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simulated data, investigate the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detectable fire size for the range of fire temperatures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surface conditions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[T1.3.9] </a:t>
            </a:r>
            <a:endParaRPr lang="en-GB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A4245E-25F9-5991-4521-D74E020A2BAB}"/>
              </a:ext>
            </a:extLst>
          </p:cNvPr>
          <p:cNvSpPr txBox="1"/>
          <p:nvPr/>
        </p:nvSpPr>
        <p:spPr>
          <a:xfrm>
            <a:off x="9751595" y="1053529"/>
            <a:ext cx="2316011" cy="5380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Documented </a:t>
            </a:r>
            <a:r>
              <a:rPr lang="en-GB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operational and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processing chains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[T1.4.1]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Calibration and operation procedure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review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[T1.4.2]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Geometric Calibration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the MWIR imager through a collimator at different integration times and temperature setpoints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[T1.4.3]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KCL support to NPL Lab Characterisation of MWIR Imager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[T1.4.4]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Characterization of the MWIR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imager PSF and MTF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using a collimator at different integration times and temperature setpoints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[T1.4.5]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calibration validation </a:t>
            </a: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the MWIR imager at a single temperature setpoint for the 4 operating integration times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[T1.4.6]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Characterisation of the MWIR </a:t>
            </a:r>
            <a:r>
              <a:rPr lang="en-GB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spectral response function </a:t>
            </a:r>
            <a:r>
              <a:rPr lang="en-GB" sz="800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[T1.4.7] </a:t>
            </a:r>
            <a:endParaRPr lang="en-GB" sz="8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E3E40C-25ED-9229-4E68-933AEFBC1826}"/>
              </a:ext>
            </a:extLst>
          </p:cNvPr>
          <p:cNvSpPr/>
          <p:nvPr/>
        </p:nvSpPr>
        <p:spPr>
          <a:xfrm>
            <a:off x="6026576" y="1952202"/>
            <a:ext cx="3167394" cy="495300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DAAEC0-F3B4-DF75-4ADD-E3E660811C6D}"/>
              </a:ext>
            </a:extLst>
          </p:cNvPr>
          <p:cNvSpPr/>
          <p:nvPr/>
        </p:nvSpPr>
        <p:spPr>
          <a:xfrm>
            <a:off x="9721079" y="1995625"/>
            <a:ext cx="2316012" cy="1106954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540D3D6-E02E-782E-FCDB-6670EBEB361E}"/>
              </a:ext>
            </a:extLst>
          </p:cNvPr>
          <p:cNvSpPr/>
          <p:nvPr/>
        </p:nvSpPr>
        <p:spPr>
          <a:xfrm>
            <a:off x="9704902" y="3848154"/>
            <a:ext cx="2316012" cy="1028051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D6EE2E-66CF-4BFE-D24B-DC1F747A4254}"/>
              </a:ext>
            </a:extLst>
          </p:cNvPr>
          <p:cNvSpPr/>
          <p:nvPr/>
        </p:nvSpPr>
        <p:spPr>
          <a:xfrm>
            <a:off x="9704901" y="4922386"/>
            <a:ext cx="2297477" cy="814535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3B2C0D6-62E3-7BD3-7092-44E4030E28CC}"/>
              </a:ext>
            </a:extLst>
          </p:cNvPr>
          <p:cNvSpPr/>
          <p:nvPr/>
        </p:nvSpPr>
        <p:spPr>
          <a:xfrm>
            <a:off x="9704902" y="5782279"/>
            <a:ext cx="2278942" cy="578503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AF4EF79-C339-8000-3297-71A9DD15F430}"/>
              </a:ext>
            </a:extLst>
          </p:cNvPr>
          <p:cNvSpPr/>
          <p:nvPr/>
        </p:nvSpPr>
        <p:spPr>
          <a:xfrm>
            <a:off x="6038704" y="2948124"/>
            <a:ext cx="3167394" cy="853239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ECF0E36-514C-1FC0-44B7-BB60A88909C6}"/>
              </a:ext>
            </a:extLst>
          </p:cNvPr>
          <p:cNvSpPr/>
          <p:nvPr/>
        </p:nvSpPr>
        <p:spPr>
          <a:xfrm>
            <a:off x="6049069" y="3848155"/>
            <a:ext cx="3167394" cy="676824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F7D79A8-B6F7-E741-058D-42ECA6981704}"/>
              </a:ext>
            </a:extLst>
          </p:cNvPr>
          <p:cNvSpPr/>
          <p:nvPr/>
        </p:nvSpPr>
        <p:spPr>
          <a:xfrm>
            <a:off x="6059614" y="5254886"/>
            <a:ext cx="3167394" cy="578193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D0050F0-CD89-8C9B-DAFF-B2EEA2D93A2D}"/>
              </a:ext>
            </a:extLst>
          </p:cNvPr>
          <p:cNvSpPr/>
          <p:nvPr/>
        </p:nvSpPr>
        <p:spPr>
          <a:xfrm>
            <a:off x="3170803" y="3691338"/>
            <a:ext cx="2456485" cy="102414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51E0138-0705-744B-1392-71B82C0FA2B0}"/>
              </a:ext>
            </a:extLst>
          </p:cNvPr>
          <p:cNvSpPr/>
          <p:nvPr/>
        </p:nvSpPr>
        <p:spPr>
          <a:xfrm>
            <a:off x="3170803" y="4763362"/>
            <a:ext cx="2437950" cy="836969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5187323-62A9-1705-D631-C2311567C7E9}"/>
              </a:ext>
            </a:extLst>
          </p:cNvPr>
          <p:cNvSpPr/>
          <p:nvPr/>
        </p:nvSpPr>
        <p:spPr>
          <a:xfrm>
            <a:off x="3189337" y="2658629"/>
            <a:ext cx="2419415" cy="96784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D670B4E-7392-205A-8715-F8E950FCC8CE}"/>
              </a:ext>
            </a:extLst>
          </p:cNvPr>
          <p:cNvSpPr/>
          <p:nvPr/>
        </p:nvSpPr>
        <p:spPr>
          <a:xfrm>
            <a:off x="3189338" y="1051826"/>
            <a:ext cx="2437950" cy="848630"/>
          </a:xfrm>
          <a:prstGeom prst="round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2DBE18F-C9F3-6DC4-7F30-411E613AF9BE}"/>
              </a:ext>
            </a:extLst>
          </p:cNvPr>
          <p:cNvSpPr/>
          <p:nvPr/>
        </p:nvSpPr>
        <p:spPr>
          <a:xfrm>
            <a:off x="3199703" y="1933625"/>
            <a:ext cx="2437950" cy="677122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D236FEC-788A-5BE9-0350-1140DC50AF0F}"/>
              </a:ext>
            </a:extLst>
          </p:cNvPr>
          <p:cNvSpPr/>
          <p:nvPr/>
        </p:nvSpPr>
        <p:spPr>
          <a:xfrm>
            <a:off x="6038704" y="1079502"/>
            <a:ext cx="3155266" cy="39747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39FBAC8-1C54-AEA0-20B9-055E979482E5}"/>
              </a:ext>
            </a:extLst>
          </p:cNvPr>
          <p:cNvSpPr/>
          <p:nvPr/>
        </p:nvSpPr>
        <p:spPr>
          <a:xfrm>
            <a:off x="6026575" y="1527835"/>
            <a:ext cx="3155266" cy="397478"/>
          </a:xfrm>
          <a:prstGeom prst="round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D087BFC-1A11-86CA-D72E-BAE1E9D3797F}"/>
              </a:ext>
            </a:extLst>
          </p:cNvPr>
          <p:cNvSpPr/>
          <p:nvPr/>
        </p:nvSpPr>
        <p:spPr>
          <a:xfrm>
            <a:off x="610488" y="2262518"/>
            <a:ext cx="2010092" cy="2452961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D82F0A-0B27-3A48-78D0-E9736CF3A8F2}"/>
              </a:ext>
            </a:extLst>
          </p:cNvPr>
          <p:cNvSpPr/>
          <p:nvPr/>
        </p:nvSpPr>
        <p:spPr>
          <a:xfrm>
            <a:off x="1121566" y="6178880"/>
            <a:ext cx="1095642" cy="24713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C0DACB9-922D-66F0-BA62-1E9EB75ADD27}"/>
              </a:ext>
            </a:extLst>
          </p:cNvPr>
          <p:cNvSpPr/>
          <p:nvPr/>
        </p:nvSpPr>
        <p:spPr>
          <a:xfrm>
            <a:off x="2271293" y="6181764"/>
            <a:ext cx="1035918" cy="247137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885C359-5172-1946-41E9-CA12B7FF635F}"/>
              </a:ext>
            </a:extLst>
          </p:cNvPr>
          <p:cNvSpPr/>
          <p:nvPr/>
        </p:nvSpPr>
        <p:spPr>
          <a:xfrm>
            <a:off x="3347903" y="6176512"/>
            <a:ext cx="1039820" cy="257706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302F63-9D1C-08B6-C0B0-452FA8CCAAC6}"/>
              </a:ext>
            </a:extLst>
          </p:cNvPr>
          <p:cNvSpPr txBox="1"/>
          <p:nvPr/>
        </p:nvSpPr>
        <p:spPr>
          <a:xfrm>
            <a:off x="1105042" y="6181466"/>
            <a:ext cx="1135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Space SENSOR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7470CF-4316-7AAE-A969-8F0FBEE0DB54}"/>
              </a:ext>
            </a:extLst>
          </p:cNvPr>
          <p:cNvSpPr txBox="1"/>
          <p:nvPr/>
        </p:nvSpPr>
        <p:spPr>
          <a:xfrm>
            <a:off x="2271293" y="6195185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ENVIRONMENT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1A99EE-713E-D923-52A8-E74E1BFCD66D}"/>
              </a:ext>
            </a:extLst>
          </p:cNvPr>
          <p:cNvSpPr txBox="1"/>
          <p:nvPr/>
        </p:nvSpPr>
        <p:spPr>
          <a:xfrm>
            <a:off x="3308756" y="6186504"/>
            <a:ext cx="1140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Airborne SENSOR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FFB278A-CB1B-9BAB-69AB-9460402925D1}"/>
              </a:ext>
            </a:extLst>
          </p:cNvPr>
          <p:cNvSpPr/>
          <p:nvPr/>
        </p:nvSpPr>
        <p:spPr>
          <a:xfrm>
            <a:off x="4415660" y="6159159"/>
            <a:ext cx="1079518" cy="266378"/>
          </a:xfrm>
          <a:prstGeom prst="round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AB4EBC-9DCC-70AC-BAF2-B13B8066902D}"/>
              </a:ext>
            </a:extLst>
          </p:cNvPr>
          <p:cNvSpPr txBox="1"/>
          <p:nvPr/>
        </p:nvSpPr>
        <p:spPr>
          <a:xfrm>
            <a:off x="4387723" y="6186504"/>
            <a:ext cx="11592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/>
              <a:t>OBSERVATIONAL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5A7A29E-AEEE-D532-121A-2409EA5BA429}"/>
              </a:ext>
            </a:extLst>
          </p:cNvPr>
          <p:cNvSpPr/>
          <p:nvPr/>
        </p:nvSpPr>
        <p:spPr>
          <a:xfrm>
            <a:off x="6069784" y="4561250"/>
            <a:ext cx="3136314" cy="646844"/>
          </a:xfrm>
          <a:prstGeom prst="round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8CF012-4A84-9EB4-1158-E9EC316ABCC3}"/>
              </a:ext>
            </a:extLst>
          </p:cNvPr>
          <p:cNvSpPr txBox="1"/>
          <p:nvPr/>
        </p:nvSpPr>
        <p:spPr>
          <a:xfrm>
            <a:off x="323001" y="6462073"/>
            <a:ext cx="3333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u="none" strike="noStrike" baseline="0" dirty="0">
                <a:latin typeface="CIDFont+F1"/>
              </a:rPr>
              <a:t>Fiducial Reference Measurements for Fire (FRM4fire) </a:t>
            </a:r>
            <a:r>
              <a:rPr lang="en-GB" sz="1100" dirty="0">
                <a:latin typeface="CIDFont+F1"/>
              </a:rPr>
              <a:t>FRM Workshop – May 2026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57968938"/>
      </p:ext>
    </p:extLst>
  </p:cSld>
  <p:clrMapOvr>
    <a:masterClrMapping/>
  </p:clrMapOvr>
</p:sld>
</file>

<file path=ppt/theme/theme1.xml><?xml version="1.0" encoding="utf-8"?>
<a:theme xmlns:a="http://schemas.openxmlformats.org/drawingml/2006/main" name="1_NPL Cover Slides 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AA7A239-E756-9E44-8CE5-44AA79C99A58}" vid="{04AB4ECF-16BB-A348-8151-7A6501D7B7E0}"/>
    </a:ext>
  </a:extLst>
</a:theme>
</file>

<file path=ppt/theme/theme2.xml><?xml version="1.0" encoding="utf-8"?>
<a:theme xmlns:a="http://schemas.openxmlformats.org/drawingml/2006/main" name="2_NPL Dark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AA7A239-E756-9E44-8CE5-44AA79C99A58}" vid="{BE3838F6-346F-A44E-BB1D-6EEDE070C406}"/>
    </a:ext>
  </a:extLst>
</a:theme>
</file>

<file path=ppt/theme/theme3.xml><?xml version="1.0" encoding="utf-8"?>
<a:theme xmlns:a="http://schemas.openxmlformats.org/drawingml/2006/main" name="3_NPL Light Slides Template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AA7A239-E756-9E44-8CE5-44AA79C99A58}" vid="{4F88915D-1BDD-6D41-944C-7EE6C1BFD59A}"/>
    </a:ext>
  </a:extLst>
</a:theme>
</file>

<file path=ppt/theme/theme4.xml><?xml version="1.0" encoding="utf-8"?>
<a:theme xmlns:a="http://schemas.openxmlformats.org/drawingml/2006/main" name="4_NPL Back Cover Slide Options">
  <a:themeElements>
    <a:clrScheme name="NPL Colour Palette 2022">
      <a:dk1>
        <a:srgbClr val="000000"/>
      </a:dk1>
      <a:lt1>
        <a:srgbClr val="FFFFFF"/>
      </a:lt1>
      <a:dk2>
        <a:srgbClr val="002F6C"/>
      </a:dk2>
      <a:lt2>
        <a:srgbClr val="00A3E6"/>
      </a:lt2>
      <a:accent1>
        <a:srgbClr val="0079CC"/>
      </a:accent1>
      <a:accent2>
        <a:srgbClr val="97D700"/>
      </a:accent2>
      <a:accent3>
        <a:srgbClr val="FFCD00"/>
      </a:accent3>
      <a:accent4>
        <a:srgbClr val="E97D2B"/>
      </a:accent4>
      <a:accent5>
        <a:srgbClr val="DE1B76"/>
      </a:accent5>
      <a:accent6>
        <a:srgbClr val="A554C3"/>
      </a:accent6>
      <a:hlink>
        <a:srgbClr val="00A3E6"/>
      </a:hlink>
      <a:folHlink>
        <a:srgbClr val="0079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AA7A239-E756-9E44-8CE5-44AA79C99A58}" vid="{C05FFB85-9B23-A041-BE2A-05E83569D98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9941d5-36d3-4378-9959-f46da06a8023" xsi:nil="true"/>
    <lcf76f155ced4ddcb4097134ff3c332f xmlns="3723c246-e7af-4886-8308-1f7e854bc8b2">
      <Terms xmlns="http://schemas.microsoft.com/office/infopath/2007/PartnerControls"/>
    </lcf76f155ced4ddcb4097134ff3c332f>
    <Info xmlns="3723c246-e7af-4886-8308-1f7e854bc8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A4131FFA5AFF428E9821CB033E3D5D" ma:contentTypeVersion="14" ma:contentTypeDescription="Create a new document." ma:contentTypeScope="" ma:versionID="913b1f8d8a232dabc2cd50cbfdb1660f">
  <xsd:schema xmlns:xsd="http://www.w3.org/2001/XMLSchema" xmlns:xs="http://www.w3.org/2001/XMLSchema" xmlns:p="http://schemas.microsoft.com/office/2006/metadata/properties" xmlns:ns2="3723c246-e7af-4886-8308-1f7e854bc8b2" xmlns:ns3="7c9941d5-36d3-4378-9959-f46da06a8023" targetNamespace="http://schemas.microsoft.com/office/2006/metadata/properties" ma:root="true" ma:fieldsID="4b98dd8d657772e243b49a7f7382766c" ns2:_="" ns3:_="">
    <xsd:import namespace="3723c246-e7af-4886-8308-1f7e854bc8b2"/>
    <xsd:import namespace="7c9941d5-36d3-4378-9959-f46da06a80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Info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3c246-e7af-4886-8308-1f7e854bc8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nfo" ma:index="11" nillable="true" ma:displayName="Info" ma:format="Dropdown" ma:internalName="Info">
      <xsd:simpleType>
        <xsd:restriction base="dms:Text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82bccc2-81de-48e5-8e7d-e3401e24a5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9941d5-36d3-4378-9959-f46da06a802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6a57b1d-b192-4b90-88e7-b6f10f4c242f}" ma:internalName="TaxCatchAll" ma:showField="CatchAllData" ma:web="7c9941d5-36d3-4378-9959-f46da06a80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EB19E7-9940-4482-A6A4-E156BBECFF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D18163-4B3F-4066-B2BA-69837BA5CE1F}">
  <ds:schemaRefs>
    <ds:schemaRef ds:uri="http://schemas.microsoft.com/office/2006/metadata/properties"/>
    <ds:schemaRef ds:uri="http://schemas.microsoft.com/office/infopath/2007/PartnerControls"/>
    <ds:schemaRef ds:uri="a162136b-1e87-4a0f-93ec-f13618bd68af"/>
    <ds:schemaRef ds:uri="637d0e87-23c5-4dac-9ace-2307388f54fb"/>
  </ds:schemaRefs>
</ds:datastoreItem>
</file>

<file path=customXml/itemProps3.xml><?xml version="1.0" encoding="utf-8"?>
<ds:datastoreItem xmlns:ds="http://schemas.openxmlformats.org/officeDocument/2006/customXml" ds:itemID="{45B458DA-5DA6-4172-8099-4338DC6B7A03}"/>
</file>

<file path=docProps/app.xml><?xml version="1.0" encoding="utf-8"?>
<Properties xmlns="http://schemas.openxmlformats.org/officeDocument/2006/extended-properties" xmlns:vt="http://schemas.openxmlformats.org/officeDocument/2006/docPropsVTypes">
  <Template>NPL Master PPT Template 2023</Template>
  <TotalTime>19004</TotalTime>
  <Words>2452</Words>
  <Application>Microsoft Office PowerPoint</Application>
  <PresentationFormat>Widescreen</PresentationFormat>
  <Paragraphs>369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Aptos</vt:lpstr>
      <vt:lpstr>Arial</vt:lpstr>
      <vt:lpstr>Calibri</vt:lpstr>
      <vt:lpstr>Cambria Math</vt:lpstr>
      <vt:lpstr>CIDFont+F1</vt:lpstr>
      <vt:lpstr>Courier New</vt:lpstr>
      <vt:lpstr>Helvetica</vt:lpstr>
      <vt:lpstr>URWPalladioL-Bold</vt:lpstr>
      <vt:lpstr>URWPalladioL-Roma</vt:lpstr>
      <vt:lpstr>Wingdings 2</vt:lpstr>
      <vt:lpstr>1_NPL Cover Slides </vt:lpstr>
      <vt:lpstr>2_NPL Dark Slides Templates</vt:lpstr>
      <vt:lpstr>3_NPL Light Slides Templates</vt:lpstr>
      <vt:lpstr>4_NPL Back Cover Slide Options</vt:lpstr>
      <vt:lpstr>The Fiducial Reference Measurements for Fire (FRM4fire) Project – phase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Physical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Bernardo Mota</dc:creator>
  <cp:lastModifiedBy>Bernardo Mota</cp:lastModifiedBy>
  <cp:revision>13</cp:revision>
  <dcterms:created xsi:type="dcterms:W3CDTF">2025-01-29T19:48:01Z</dcterms:created>
  <dcterms:modified xsi:type="dcterms:W3CDTF">2026-05-18T10:43:11Z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2022-07-08T15:51:14Z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8baf69fb-c659-4a8e-a2d1-12a52ea15823</vt:lpwstr>
  </property>
  <property fmtid="{D5CDD505-2E9C-101B-9397-08002B2CF9AE}" pid="8" name="MSIP_Label_9df4b5af-ab42-45d5-91e7-45583bed1b2a_ContentBits">
    <vt:lpwstr>0</vt:lpwstr>
  </property>
  <property fmtid="{D5CDD505-2E9C-101B-9397-08002B2CF9AE}" pid="9" name="ContentTypeId">
    <vt:lpwstr>0x010100DFA4131FFA5AFF428E9821CB033E3D5D</vt:lpwstr>
  </property>
  <property fmtid="{D5CDD505-2E9C-101B-9397-08002B2CF9AE}" pid="10" name="MediaServiceImageTags">
    <vt:lpwstr/>
  </property>
</Properties>
</file>