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9" r:id="rId2"/>
    <p:sldId id="347" r:id="rId3"/>
    <p:sldId id="354" r:id="rId4"/>
    <p:sldId id="286" r:id="rId5"/>
    <p:sldId id="357" r:id="rId6"/>
    <p:sldId id="400" r:id="rId7"/>
    <p:sldId id="356" r:id="rId8"/>
    <p:sldId id="417" r:id="rId9"/>
    <p:sldId id="415" r:id="rId10"/>
    <p:sldId id="412" r:id="rId11"/>
    <p:sldId id="406" r:id="rId12"/>
    <p:sldId id="398" r:id="rId13"/>
    <p:sldId id="403" r:id="rId14"/>
    <p:sldId id="418" r:id="rId15"/>
    <p:sldId id="416" r:id="rId16"/>
    <p:sldId id="413" r:id="rId17"/>
    <p:sldId id="410" r:id="rId18"/>
    <p:sldId id="358" r:id="rId19"/>
    <p:sldId id="405" r:id="rId20"/>
    <p:sldId id="30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5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0550DE-9989-4C21-9532-D478295CADB9}" v="3" dt="2026-05-18T09:59:10.0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7" autoAdjust="0"/>
    <p:restoredTop sz="94658"/>
  </p:normalViewPr>
  <p:slideViewPr>
    <p:cSldViewPr snapToGrid="0">
      <p:cViewPr varScale="1">
        <p:scale>
          <a:sx n="105" d="100"/>
          <a:sy n="105" d="100"/>
        </p:scale>
        <p:origin x="6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76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ven Sinclair" userId="d7c61e7f-1b19-4bba-afbf-d1b63927dc51" providerId="ADAL" clId="{C6DC7189-EAB9-43FA-99E0-D0F0E11D9F20}"/>
    <pc:docChg chg="undo custSel mod modSld modMainMaster">
      <pc:chgData name="Morven Sinclair" userId="d7c61e7f-1b19-4bba-afbf-d1b63927dc51" providerId="ADAL" clId="{C6DC7189-EAB9-43FA-99E0-D0F0E11D9F20}" dt="2026-05-18T10:10:57.078" v="110" actId="27636"/>
      <pc:docMkLst>
        <pc:docMk/>
      </pc:docMkLst>
      <pc:sldChg chg="modSp mod">
        <pc:chgData name="Morven Sinclair" userId="d7c61e7f-1b19-4bba-afbf-d1b63927dc51" providerId="ADAL" clId="{C6DC7189-EAB9-43FA-99E0-D0F0E11D9F20}" dt="2026-05-18T09:52:51.197" v="33" actId="1076"/>
        <pc:sldMkLst>
          <pc:docMk/>
          <pc:sldMk cId="2616764298" sldId="259"/>
        </pc:sldMkLst>
        <pc:spChg chg="mod">
          <ac:chgData name="Morven Sinclair" userId="d7c61e7f-1b19-4bba-afbf-d1b63927dc51" providerId="ADAL" clId="{C6DC7189-EAB9-43FA-99E0-D0F0E11D9F20}" dt="2026-05-18T09:52:51.197" v="33" actId="1076"/>
          <ac:spMkLst>
            <pc:docMk/>
            <pc:sldMk cId="2616764298" sldId="259"/>
            <ac:spMk id="5" creationId="{91F9BA35-9190-6EB9-8F12-45F3581D8AD3}"/>
          </ac:spMkLst>
        </pc:spChg>
      </pc:sldChg>
      <pc:sldChg chg="modSp mod">
        <pc:chgData name="Morven Sinclair" userId="d7c61e7f-1b19-4bba-afbf-d1b63927dc51" providerId="ADAL" clId="{C6DC7189-EAB9-43FA-99E0-D0F0E11D9F20}" dt="2026-05-18T09:58:04.038" v="72" actId="27636"/>
        <pc:sldMkLst>
          <pc:docMk/>
          <pc:sldMk cId="1276860379" sldId="347"/>
        </pc:sldMkLst>
        <pc:spChg chg="mod">
          <ac:chgData name="Morven Sinclair" userId="d7c61e7f-1b19-4bba-afbf-d1b63927dc51" providerId="ADAL" clId="{C6DC7189-EAB9-43FA-99E0-D0F0E11D9F20}" dt="2026-05-18T09:58:04.038" v="72" actId="27636"/>
          <ac:spMkLst>
            <pc:docMk/>
            <pc:sldMk cId="1276860379" sldId="347"/>
            <ac:spMk id="5" creationId="{1C0D9A93-9BA2-CEDD-E32C-74D4FC476606}"/>
          </ac:spMkLst>
        </pc:spChg>
      </pc:sldChg>
      <pc:sldChg chg="modSp mod">
        <pc:chgData name="Morven Sinclair" userId="d7c61e7f-1b19-4bba-afbf-d1b63927dc51" providerId="ADAL" clId="{C6DC7189-EAB9-43FA-99E0-D0F0E11D9F20}" dt="2026-05-18T09:58:04.220" v="75" actId="27636"/>
        <pc:sldMkLst>
          <pc:docMk/>
          <pc:sldMk cId="2301345455" sldId="356"/>
        </pc:sldMkLst>
        <pc:spChg chg="mod">
          <ac:chgData name="Morven Sinclair" userId="d7c61e7f-1b19-4bba-afbf-d1b63927dc51" providerId="ADAL" clId="{C6DC7189-EAB9-43FA-99E0-D0F0E11D9F20}" dt="2026-05-18T09:58:04.220" v="75" actId="27636"/>
          <ac:spMkLst>
            <pc:docMk/>
            <pc:sldMk cId="2301345455" sldId="356"/>
            <ac:spMk id="3" creationId="{1A5D688B-4E7D-F36B-91B4-AB40BB87CEDB}"/>
          </ac:spMkLst>
        </pc:spChg>
      </pc:sldChg>
      <pc:sldChg chg="modSp mod">
        <pc:chgData name="Morven Sinclair" userId="d7c61e7f-1b19-4bba-afbf-d1b63927dc51" providerId="ADAL" clId="{C6DC7189-EAB9-43FA-99E0-D0F0E11D9F20}" dt="2026-05-18T09:58:04.056" v="73" actId="27636"/>
        <pc:sldMkLst>
          <pc:docMk/>
          <pc:sldMk cId="1876113500" sldId="357"/>
        </pc:sldMkLst>
        <pc:spChg chg="mod">
          <ac:chgData name="Morven Sinclair" userId="d7c61e7f-1b19-4bba-afbf-d1b63927dc51" providerId="ADAL" clId="{C6DC7189-EAB9-43FA-99E0-D0F0E11D9F20}" dt="2026-05-18T09:58:04.056" v="73" actId="27636"/>
          <ac:spMkLst>
            <pc:docMk/>
            <pc:sldMk cId="1876113500" sldId="357"/>
            <ac:spMk id="3" creationId="{D0F715A7-4227-DD14-09F6-86B2B98A95A1}"/>
          </ac:spMkLst>
        </pc:spChg>
      </pc:sldChg>
      <pc:sldChg chg="modSp mod">
        <pc:chgData name="Morven Sinclair" userId="d7c61e7f-1b19-4bba-afbf-d1b63927dc51" providerId="ADAL" clId="{C6DC7189-EAB9-43FA-99E0-D0F0E11D9F20}" dt="2026-05-18T09:58:04.333" v="85" actId="27636"/>
        <pc:sldMkLst>
          <pc:docMk/>
          <pc:sldMk cId="980274265" sldId="358"/>
        </pc:sldMkLst>
        <pc:spChg chg="mod">
          <ac:chgData name="Morven Sinclair" userId="d7c61e7f-1b19-4bba-afbf-d1b63927dc51" providerId="ADAL" clId="{C6DC7189-EAB9-43FA-99E0-D0F0E11D9F20}" dt="2026-05-18T09:58:04.333" v="85" actId="27636"/>
          <ac:spMkLst>
            <pc:docMk/>
            <pc:sldMk cId="980274265" sldId="358"/>
            <ac:spMk id="5" creationId="{4BFA76BF-15A3-327E-7DBE-E8F8A6533239}"/>
          </ac:spMkLst>
        </pc:spChg>
      </pc:sldChg>
      <pc:sldChg chg="modSp mod">
        <pc:chgData name="Morven Sinclair" userId="d7c61e7f-1b19-4bba-afbf-d1b63927dc51" providerId="ADAL" clId="{C6DC7189-EAB9-43FA-99E0-D0F0E11D9F20}" dt="2026-05-18T09:58:04.265" v="79" actId="27636"/>
        <pc:sldMkLst>
          <pc:docMk/>
          <pc:sldMk cId="1779482507" sldId="398"/>
        </pc:sldMkLst>
        <pc:spChg chg="mod">
          <ac:chgData name="Morven Sinclair" userId="d7c61e7f-1b19-4bba-afbf-d1b63927dc51" providerId="ADAL" clId="{C6DC7189-EAB9-43FA-99E0-D0F0E11D9F20}" dt="2026-05-18T09:58:04.265" v="79" actId="27636"/>
          <ac:spMkLst>
            <pc:docMk/>
            <pc:sldMk cId="1779482507" sldId="398"/>
            <ac:spMk id="3" creationId="{0C942089-BB0F-DA99-8873-FE20F3114C44}"/>
          </ac:spMkLst>
        </pc:spChg>
      </pc:sldChg>
      <pc:sldChg chg="modSp mod">
        <pc:chgData name="Morven Sinclair" userId="d7c61e7f-1b19-4bba-afbf-d1b63927dc51" providerId="ADAL" clId="{C6DC7189-EAB9-43FA-99E0-D0F0E11D9F20}" dt="2026-05-18T09:58:04.071" v="74" actId="27636"/>
        <pc:sldMkLst>
          <pc:docMk/>
          <pc:sldMk cId="3396446382" sldId="400"/>
        </pc:sldMkLst>
        <pc:spChg chg="mod">
          <ac:chgData name="Morven Sinclair" userId="d7c61e7f-1b19-4bba-afbf-d1b63927dc51" providerId="ADAL" clId="{C6DC7189-EAB9-43FA-99E0-D0F0E11D9F20}" dt="2026-05-18T09:58:04.071" v="74" actId="27636"/>
          <ac:spMkLst>
            <pc:docMk/>
            <pc:sldMk cId="3396446382" sldId="400"/>
            <ac:spMk id="3" creationId="{0628CA57-03F9-CE00-F9D8-DFD5BCB889FE}"/>
          </ac:spMkLst>
        </pc:spChg>
      </pc:sldChg>
      <pc:sldChg chg="modSp mod">
        <pc:chgData name="Morven Sinclair" userId="d7c61e7f-1b19-4bba-afbf-d1b63927dc51" providerId="ADAL" clId="{C6DC7189-EAB9-43FA-99E0-D0F0E11D9F20}" dt="2026-05-18T09:58:04.274" v="80" actId="27636"/>
        <pc:sldMkLst>
          <pc:docMk/>
          <pc:sldMk cId="3062515894" sldId="403"/>
        </pc:sldMkLst>
        <pc:spChg chg="mod">
          <ac:chgData name="Morven Sinclair" userId="d7c61e7f-1b19-4bba-afbf-d1b63927dc51" providerId="ADAL" clId="{C6DC7189-EAB9-43FA-99E0-D0F0E11D9F20}" dt="2026-05-18T09:58:04.274" v="80" actId="27636"/>
          <ac:spMkLst>
            <pc:docMk/>
            <pc:sldMk cId="3062515894" sldId="403"/>
            <ac:spMk id="3" creationId="{41BB4E60-0F15-4AF7-BDC2-BB2086BBEC35}"/>
          </ac:spMkLst>
        </pc:spChg>
      </pc:sldChg>
      <pc:sldChg chg="modSp mod">
        <pc:chgData name="Morven Sinclair" userId="d7c61e7f-1b19-4bba-afbf-d1b63927dc51" providerId="ADAL" clId="{C6DC7189-EAB9-43FA-99E0-D0F0E11D9F20}" dt="2026-05-18T09:58:04.345" v="86" actId="27636"/>
        <pc:sldMkLst>
          <pc:docMk/>
          <pc:sldMk cId="284054854" sldId="405"/>
        </pc:sldMkLst>
        <pc:spChg chg="mod">
          <ac:chgData name="Morven Sinclair" userId="d7c61e7f-1b19-4bba-afbf-d1b63927dc51" providerId="ADAL" clId="{C6DC7189-EAB9-43FA-99E0-D0F0E11D9F20}" dt="2026-05-18T09:58:04.345" v="86" actId="27636"/>
          <ac:spMkLst>
            <pc:docMk/>
            <pc:sldMk cId="284054854" sldId="405"/>
            <ac:spMk id="7" creationId="{19C376E6-D355-6601-0D41-6129218BB54B}"/>
          </ac:spMkLst>
        </pc:spChg>
      </pc:sldChg>
      <pc:sldChg chg="modSp mod">
        <pc:chgData name="Morven Sinclair" userId="d7c61e7f-1b19-4bba-afbf-d1b63927dc51" providerId="ADAL" clId="{C6DC7189-EAB9-43FA-99E0-D0F0E11D9F20}" dt="2026-05-18T10:10:57.078" v="110" actId="27636"/>
        <pc:sldMkLst>
          <pc:docMk/>
          <pc:sldMk cId="1723746576" sldId="406"/>
        </pc:sldMkLst>
        <pc:spChg chg="mod">
          <ac:chgData name="Morven Sinclair" userId="d7c61e7f-1b19-4bba-afbf-d1b63927dc51" providerId="ADAL" clId="{C6DC7189-EAB9-43FA-99E0-D0F0E11D9F20}" dt="2026-05-18T10:10:57.078" v="110" actId="27636"/>
          <ac:spMkLst>
            <pc:docMk/>
            <pc:sldMk cId="1723746576" sldId="406"/>
            <ac:spMk id="3" creationId="{077C04F7-CB71-A9AE-FFC4-929B84D41F6C}"/>
          </ac:spMkLst>
        </pc:spChg>
      </pc:sldChg>
      <pc:sldChg chg="modSp mod">
        <pc:chgData name="Morven Sinclair" userId="d7c61e7f-1b19-4bba-afbf-d1b63927dc51" providerId="ADAL" clId="{C6DC7189-EAB9-43FA-99E0-D0F0E11D9F20}" dt="2026-05-18T09:58:04.325" v="84" actId="27636"/>
        <pc:sldMkLst>
          <pc:docMk/>
          <pc:sldMk cId="234844521" sldId="410"/>
        </pc:sldMkLst>
        <pc:spChg chg="mod">
          <ac:chgData name="Morven Sinclair" userId="d7c61e7f-1b19-4bba-afbf-d1b63927dc51" providerId="ADAL" clId="{C6DC7189-EAB9-43FA-99E0-D0F0E11D9F20}" dt="2026-05-18T09:58:04.325" v="84" actId="27636"/>
          <ac:spMkLst>
            <pc:docMk/>
            <pc:sldMk cId="234844521" sldId="410"/>
            <ac:spMk id="3" creationId="{12EC4B30-5B54-1EE7-F170-EF54A77131C2}"/>
          </ac:spMkLst>
        </pc:spChg>
      </pc:sldChg>
      <pc:sldChg chg="modSp mod">
        <pc:chgData name="Morven Sinclair" userId="d7c61e7f-1b19-4bba-afbf-d1b63927dc51" providerId="ADAL" clId="{C6DC7189-EAB9-43FA-99E0-D0F0E11D9F20}" dt="2026-05-18T09:58:04.253" v="78" actId="27636"/>
        <pc:sldMkLst>
          <pc:docMk/>
          <pc:sldMk cId="3468933430" sldId="412"/>
        </pc:sldMkLst>
        <pc:spChg chg="mod">
          <ac:chgData name="Morven Sinclair" userId="d7c61e7f-1b19-4bba-afbf-d1b63927dc51" providerId="ADAL" clId="{C6DC7189-EAB9-43FA-99E0-D0F0E11D9F20}" dt="2026-05-18T09:58:04.253" v="78" actId="27636"/>
          <ac:spMkLst>
            <pc:docMk/>
            <pc:sldMk cId="3468933430" sldId="412"/>
            <ac:spMk id="4" creationId="{7F01CF65-C65E-1905-24C9-55647BC7380F}"/>
          </ac:spMkLst>
        </pc:spChg>
      </pc:sldChg>
      <pc:sldChg chg="modSp mod">
        <pc:chgData name="Morven Sinclair" userId="d7c61e7f-1b19-4bba-afbf-d1b63927dc51" providerId="ADAL" clId="{C6DC7189-EAB9-43FA-99E0-D0F0E11D9F20}" dt="2026-05-18T09:58:04.313" v="83" actId="27636"/>
        <pc:sldMkLst>
          <pc:docMk/>
          <pc:sldMk cId="2643642065" sldId="413"/>
        </pc:sldMkLst>
        <pc:spChg chg="mod">
          <ac:chgData name="Morven Sinclair" userId="d7c61e7f-1b19-4bba-afbf-d1b63927dc51" providerId="ADAL" clId="{C6DC7189-EAB9-43FA-99E0-D0F0E11D9F20}" dt="2026-05-18T09:58:04.313" v="83" actId="27636"/>
          <ac:spMkLst>
            <pc:docMk/>
            <pc:sldMk cId="2643642065" sldId="413"/>
            <ac:spMk id="3" creationId="{6838607D-8A83-20C2-61F5-9C76C0FD6492}"/>
          </ac:spMkLst>
        </pc:spChg>
      </pc:sldChg>
      <pc:sldChg chg="modSp mod">
        <pc:chgData name="Morven Sinclair" userId="d7c61e7f-1b19-4bba-afbf-d1b63927dc51" providerId="ADAL" clId="{C6DC7189-EAB9-43FA-99E0-D0F0E11D9F20}" dt="2026-05-18T09:58:04.244" v="77" actId="27636"/>
        <pc:sldMkLst>
          <pc:docMk/>
          <pc:sldMk cId="834653359" sldId="415"/>
        </pc:sldMkLst>
        <pc:spChg chg="mod">
          <ac:chgData name="Morven Sinclair" userId="d7c61e7f-1b19-4bba-afbf-d1b63927dc51" providerId="ADAL" clId="{C6DC7189-EAB9-43FA-99E0-D0F0E11D9F20}" dt="2026-05-18T09:58:04.244" v="77" actId="27636"/>
          <ac:spMkLst>
            <pc:docMk/>
            <pc:sldMk cId="834653359" sldId="415"/>
            <ac:spMk id="3" creationId="{DAA6F943-7B18-9C4D-112C-884AC0BB35BB}"/>
          </ac:spMkLst>
        </pc:spChg>
      </pc:sldChg>
      <pc:sldChg chg="modSp mod">
        <pc:chgData name="Morven Sinclair" userId="d7c61e7f-1b19-4bba-afbf-d1b63927dc51" providerId="ADAL" clId="{C6DC7189-EAB9-43FA-99E0-D0F0E11D9F20}" dt="2026-05-18T09:58:04.298" v="82" actId="27636"/>
        <pc:sldMkLst>
          <pc:docMk/>
          <pc:sldMk cId="113319006" sldId="416"/>
        </pc:sldMkLst>
        <pc:spChg chg="mod">
          <ac:chgData name="Morven Sinclair" userId="d7c61e7f-1b19-4bba-afbf-d1b63927dc51" providerId="ADAL" clId="{C6DC7189-EAB9-43FA-99E0-D0F0E11D9F20}" dt="2026-05-18T09:58:04.298" v="82" actId="27636"/>
          <ac:spMkLst>
            <pc:docMk/>
            <pc:sldMk cId="113319006" sldId="416"/>
            <ac:spMk id="2" creationId="{89ED5657-7F5E-B8C8-51B4-BF8D15313F7E}"/>
          </ac:spMkLst>
        </pc:spChg>
      </pc:sldChg>
      <pc:sldChg chg="modSp mod">
        <pc:chgData name="Morven Sinclair" userId="d7c61e7f-1b19-4bba-afbf-d1b63927dc51" providerId="ADAL" clId="{C6DC7189-EAB9-43FA-99E0-D0F0E11D9F20}" dt="2026-05-18T09:58:04.235" v="76" actId="27636"/>
        <pc:sldMkLst>
          <pc:docMk/>
          <pc:sldMk cId="731039566" sldId="417"/>
        </pc:sldMkLst>
        <pc:spChg chg="mod">
          <ac:chgData name="Morven Sinclair" userId="d7c61e7f-1b19-4bba-afbf-d1b63927dc51" providerId="ADAL" clId="{C6DC7189-EAB9-43FA-99E0-D0F0E11D9F20}" dt="2026-05-18T09:58:04.235" v="76" actId="27636"/>
          <ac:spMkLst>
            <pc:docMk/>
            <pc:sldMk cId="731039566" sldId="417"/>
            <ac:spMk id="3" creationId="{4E20E2F6-3973-59EE-F75B-1DD7F8F6A3B4}"/>
          </ac:spMkLst>
        </pc:spChg>
      </pc:sldChg>
      <pc:sldChg chg="modSp mod">
        <pc:chgData name="Morven Sinclair" userId="d7c61e7f-1b19-4bba-afbf-d1b63927dc51" providerId="ADAL" clId="{C6DC7189-EAB9-43FA-99E0-D0F0E11D9F20}" dt="2026-05-18T09:58:04.286" v="81" actId="27636"/>
        <pc:sldMkLst>
          <pc:docMk/>
          <pc:sldMk cId="1532513249" sldId="418"/>
        </pc:sldMkLst>
        <pc:spChg chg="mod">
          <ac:chgData name="Morven Sinclair" userId="d7c61e7f-1b19-4bba-afbf-d1b63927dc51" providerId="ADAL" clId="{C6DC7189-EAB9-43FA-99E0-D0F0E11D9F20}" dt="2026-05-18T09:58:04.286" v="81" actId="27636"/>
          <ac:spMkLst>
            <pc:docMk/>
            <pc:sldMk cId="1532513249" sldId="418"/>
            <ac:spMk id="2" creationId="{DD567C4E-1E7F-1AC7-7335-7FF3D0EDA272}"/>
          </ac:spMkLst>
        </pc:spChg>
      </pc:sldChg>
      <pc:sldMasterChg chg="modSp mod modSldLayout">
        <pc:chgData name="Morven Sinclair" userId="d7c61e7f-1b19-4bba-afbf-d1b63927dc51" providerId="ADAL" clId="{C6DC7189-EAB9-43FA-99E0-D0F0E11D9F20}" dt="2026-05-18T09:59:10.063" v="105"/>
        <pc:sldMasterMkLst>
          <pc:docMk/>
          <pc:sldMasterMk cId="984314526" sldId="2147483648"/>
        </pc:sldMasterMkLst>
        <pc:spChg chg="mod">
          <ac:chgData name="Morven Sinclair" userId="d7c61e7f-1b19-4bba-afbf-d1b63927dc51" providerId="ADAL" clId="{C6DC7189-EAB9-43FA-99E0-D0F0E11D9F20}" dt="2026-05-18T09:57:54.278" v="70" actId="1076"/>
          <ac:spMkLst>
            <pc:docMk/>
            <pc:sldMasterMk cId="984314526" sldId="2147483648"/>
            <ac:spMk id="15" creationId="{22DCDB4F-43BE-D605-0F4C-3B81017D873E}"/>
          </ac:spMkLst>
        </pc:spChg>
        <pc:sldLayoutChg chg="modSp mod">
          <pc:chgData name="Morven Sinclair" userId="d7c61e7f-1b19-4bba-afbf-d1b63927dc51" providerId="ADAL" clId="{C6DC7189-EAB9-43FA-99E0-D0F0E11D9F20}" dt="2026-05-18T09:59:10.063" v="105"/>
          <pc:sldLayoutMkLst>
            <pc:docMk/>
            <pc:sldMasterMk cId="984314526" sldId="2147483648"/>
            <pc:sldLayoutMk cId="647328720" sldId="2147483649"/>
          </pc:sldLayoutMkLst>
          <pc:spChg chg="mod">
            <ac:chgData name="Morven Sinclair" userId="d7c61e7f-1b19-4bba-afbf-d1b63927dc51" providerId="ADAL" clId="{C6DC7189-EAB9-43FA-99E0-D0F0E11D9F20}" dt="2026-05-18T09:59:10.063" v="105"/>
            <ac:spMkLst>
              <pc:docMk/>
              <pc:sldMasterMk cId="984314526" sldId="2147483648"/>
              <pc:sldLayoutMk cId="647328720" sldId="2147483649"/>
              <ac:spMk id="11" creationId="{33309140-5E61-E09C-BE17-A13E2FD2FD3F}"/>
            </ac:spMkLst>
          </pc:spChg>
        </pc:sldLayoutChg>
        <pc:sldLayoutChg chg="modSp mod">
          <pc:chgData name="Morven Sinclair" userId="d7c61e7f-1b19-4bba-afbf-d1b63927dc51" providerId="ADAL" clId="{C6DC7189-EAB9-43FA-99E0-D0F0E11D9F20}" dt="2026-05-18T09:58:54.801" v="104" actId="20577"/>
          <pc:sldLayoutMkLst>
            <pc:docMk/>
            <pc:sldMasterMk cId="984314526" sldId="2147483648"/>
            <pc:sldLayoutMk cId="3953853927" sldId="2147483651"/>
          </pc:sldLayoutMkLst>
          <pc:spChg chg="mod">
            <ac:chgData name="Morven Sinclair" userId="d7c61e7f-1b19-4bba-afbf-d1b63927dc51" providerId="ADAL" clId="{C6DC7189-EAB9-43FA-99E0-D0F0E11D9F20}" dt="2026-05-18T09:58:54.801" v="104" actId="20577"/>
            <ac:spMkLst>
              <pc:docMk/>
              <pc:sldMasterMk cId="984314526" sldId="2147483648"/>
              <pc:sldLayoutMk cId="3953853927" sldId="2147483651"/>
              <ac:spMk id="3" creationId="{8C06425F-F3A8-578A-BEAE-DDD12A95E153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E5F6D5-1E1F-488B-87F5-1B6B9E5F1417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</dgm:pt>
    <dgm:pt modelId="{1CF0EAFA-4B8E-4D78-9429-4DC58F15E9EC}">
      <dgm:prSet phldrT="[Text]"/>
      <dgm:spPr/>
      <dgm:t>
        <a:bodyPr/>
        <a:lstStyle/>
        <a:p>
          <a:r>
            <a:rPr lang="en-GB" dirty="0"/>
            <a:t>Initial concept</a:t>
          </a:r>
        </a:p>
      </dgm:t>
    </dgm:pt>
    <dgm:pt modelId="{21EB5759-E471-4954-8E43-FB7365EC1830}" type="parTrans" cxnId="{8693A0F8-A331-42EC-971A-1FF78334A1B1}">
      <dgm:prSet/>
      <dgm:spPr/>
      <dgm:t>
        <a:bodyPr/>
        <a:lstStyle/>
        <a:p>
          <a:endParaRPr lang="en-GB"/>
        </a:p>
      </dgm:t>
    </dgm:pt>
    <dgm:pt modelId="{47A933DC-650D-4AE8-BF21-DEE4B2B0D06A}" type="sibTrans" cxnId="{8693A0F8-A331-42EC-971A-1FF78334A1B1}">
      <dgm:prSet/>
      <dgm:spPr>
        <a:ln w="28575"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en-GB"/>
        </a:p>
      </dgm:t>
    </dgm:pt>
    <dgm:pt modelId="{3C4A452C-6472-4249-A1CA-8685C44F4497}">
      <dgm:prSet phldrT="[Text]"/>
      <dgm:spPr/>
      <dgm:t>
        <a:bodyPr/>
        <a:lstStyle/>
        <a:p>
          <a:r>
            <a:rPr lang="en-GB" dirty="0"/>
            <a:t>Identify location</a:t>
          </a:r>
        </a:p>
      </dgm:t>
    </dgm:pt>
    <dgm:pt modelId="{1A37158D-5F16-41B4-91DC-56B37FB5189A}" type="parTrans" cxnId="{52F37A6E-3433-4247-9A4F-171C88C7E99A}">
      <dgm:prSet/>
      <dgm:spPr/>
      <dgm:t>
        <a:bodyPr/>
        <a:lstStyle/>
        <a:p>
          <a:endParaRPr lang="en-GB"/>
        </a:p>
      </dgm:t>
    </dgm:pt>
    <dgm:pt modelId="{827CED07-EA8A-4500-9EBF-7A4749BE91A4}" type="sibTrans" cxnId="{52F37A6E-3433-4247-9A4F-171C88C7E99A}">
      <dgm:prSet/>
      <dgm:spPr>
        <a:ln w="28575"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en-GB"/>
        </a:p>
      </dgm:t>
    </dgm:pt>
    <dgm:pt modelId="{6ADBB0A8-F40B-4E0D-B639-CA6AF56958B3}">
      <dgm:prSet phldrT="[Text]"/>
      <dgm:spPr/>
      <dgm:t>
        <a:bodyPr/>
        <a:lstStyle/>
        <a:p>
          <a:r>
            <a:rPr lang="en-GB" dirty="0"/>
            <a:t>Set up instruments</a:t>
          </a:r>
        </a:p>
      </dgm:t>
    </dgm:pt>
    <dgm:pt modelId="{B342F366-EFDA-40FE-8EAC-AB0570607129}" type="parTrans" cxnId="{6DA37734-7812-45A9-A23B-3C3FE6C21F47}">
      <dgm:prSet/>
      <dgm:spPr/>
      <dgm:t>
        <a:bodyPr/>
        <a:lstStyle/>
        <a:p>
          <a:endParaRPr lang="en-GB"/>
        </a:p>
      </dgm:t>
    </dgm:pt>
    <dgm:pt modelId="{294F6563-9985-4FC3-98F0-DA41674DBB7A}" type="sibTrans" cxnId="{6DA37734-7812-45A9-A23B-3C3FE6C21F47}">
      <dgm:prSet/>
      <dgm:spPr>
        <a:ln w="28575"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en-GB"/>
        </a:p>
      </dgm:t>
    </dgm:pt>
    <dgm:pt modelId="{BEAC50CF-C857-4FEF-AFD8-3A89877D35E7}">
      <dgm:prSet phldrT="[Text]"/>
      <dgm:spPr/>
      <dgm:t>
        <a:bodyPr/>
        <a:lstStyle/>
        <a:p>
          <a:r>
            <a:rPr lang="en-GB" dirty="0"/>
            <a:t>Collect data</a:t>
          </a:r>
        </a:p>
      </dgm:t>
    </dgm:pt>
    <dgm:pt modelId="{B2D13417-034C-48E3-8A29-F50EBBF25096}" type="parTrans" cxnId="{B866D24E-0740-46D9-9890-461442B6BBFF}">
      <dgm:prSet/>
      <dgm:spPr/>
      <dgm:t>
        <a:bodyPr/>
        <a:lstStyle/>
        <a:p>
          <a:endParaRPr lang="en-GB"/>
        </a:p>
      </dgm:t>
    </dgm:pt>
    <dgm:pt modelId="{FDF8379C-8DB8-4CE5-91C4-E809F9DA8710}" type="sibTrans" cxnId="{B866D24E-0740-46D9-9890-461442B6BBFF}">
      <dgm:prSet/>
      <dgm:spPr>
        <a:ln w="28575"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en-GB"/>
        </a:p>
      </dgm:t>
    </dgm:pt>
    <dgm:pt modelId="{4A7542BC-743F-4B7B-8D89-03C0996D272B}">
      <dgm:prSet phldrT="[Text]"/>
      <dgm:spPr/>
      <dgm:t>
        <a:bodyPr/>
        <a:lstStyle/>
        <a:p>
          <a:r>
            <a:rPr lang="en-GB" dirty="0"/>
            <a:t>Prepare draft documents</a:t>
          </a:r>
        </a:p>
      </dgm:t>
    </dgm:pt>
    <dgm:pt modelId="{A08DE7F1-3AC3-4E05-BE7D-8F087D4A1F42}" type="parTrans" cxnId="{128C10D9-506C-46E0-BB73-EA133026A712}">
      <dgm:prSet/>
      <dgm:spPr/>
      <dgm:t>
        <a:bodyPr/>
        <a:lstStyle/>
        <a:p>
          <a:endParaRPr lang="en-GB"/>
        </a:p>
      </dgm:t>
    </dgm:pt>
    <dgm:pt modelId="{A7DE6333-A795-479C-AA20-4180F8A5A211}" type="sibTrans" cxnId="{128C10D9-506C-46E0-BB73-EA133026A712}">
      <dgm:prSet/>
      <dgm:spPr>
        <a:ln w="28575"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en-GB"/>
        </a:p>
      </dgm:t>
    </dgm:pt>
    <dgm:pt modelId="{6D60FE37-93A7-472F-BEF0-1145AD7AFA33}">
      <dgm:prSet phldrT="[Text]"/>
      <dgm:spPr/>
      <dgm:t>
        <a:bodyPr/>
        <a:lstStyle/>
        <a:p>
          <a:r>
            <a:rPr lang="en-GB" dirty="0"/>
            <a:t>Prepare submission</a:t>
          </a:r>
        </a:p>
      </dgm:t>
    </dgm:pt>
    <dgm:pt modelId="{12AD2B49-BA09-45A8-875D-44F6E4DED1B2}" type="parTrans" cxnId="{3AE29773-3A43-4B1B-BB7B-C7B596006737}">
      <dgm:prSet/>
      <dgm:spPr/>
      <dgm:t>
        <a:bodyPr/>
        <a:lstStyle/>
        <a:p>
          <a:endParaRPr lang="en-GB"/>
        </a:p>
      </dgm:t>
    </dgm:pt>
    <dgm:pt modelId="{F69BD82D-6605-4672-B743-CC34277984AC}" type="sibTrans" cxnId="{3AE29773-3A43-4B1B-BB7B-C7B596006737}">
      <dgm:prSet/>
      <dgm:spPr>
        <a:ln w="28575"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en-GB"/>
        </a:p>
      </dgm:t>
    </dgm:pt>
    <dgm:pt modelId="{BFF30DD1-ECFA-43DE-8BEC-FCB1A3794E4E}">
      <dgm:prSet phldrT="[Text]"/>
      <dgm:spPr/>
      <dgm:t>
        <a:bodyPr/>
        <a:lstStyle/>
        <a:p>
          <a:r>
            <a:rPr lang="en-GB" dirty="0"/>
            <a:t>Submit application to RadCalNet</a:t>
          </a:r>
        </a:p>
      </dgm:t>
    </dgm:pt>
    <dgm:pt modelId="{CFC1A69B-A07B-4D58-9AD7-539F0AFE1BD5}" type="parTrans" cxnId="{A747C91F-5168-4C1A-8F60-1DB196DE2C39}">
      <dgm:prSet/>
      <dgm:spPr/>
      <dgm:t>
        <a:bodyPr/>
        <a:lstStyle/>
        <a:p>
          <a:endParaRPr lang="en-GB"/>
        </a:p>
      </dgm:t>
    </dgm:pt>
    <dgm:pt modelId="{6BAAB254-FC78-42A1-9402-953478736FAD}" type="sibTrans" cxnId="{A747C91F-5168-4C1A-8F60-1DB196DE2C39}">
      <dgm:prSet/>
      <dgm:spPr>
        <a:ln w="28575"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en-GB"/>
        </a:p>
      </dgm:t>
    </dgm:pt>
    <dgm:pt modelId="{7EE3CC74-ACC3-4332-8096-07CCFECD1FC2}">
      <dgm:prSet phldrT="[Text]"/>
      <dgm:spPr/>
      <dgm:t>
        <a:bodyPr/>
        <a:lstStyle/>
        <a:p>
          <a:r>
            <a:rPr lang="en-GB" dirty="0"/>
            <a:t>First Review</a:t>
          </a:r>
        </a:p>
      </dgm:t>
    </dgm:pt>
    <dgm:pt modelId="{B9810CD0-0894-4CA5-AEAB-FF1B256A17B1}" type="parTrans" cxnId="{FD1EB246-D30B-4FA0-BD12-A566B7D6C864}">
      <dgm:prSet/>
      <dgm:spPr/>
      <dgm:t>
        <a:bodyPr/>
        <a:lstStyle/>
        <a:p>
          <a:endParaRPr lang="en-GB"/>
        </a:p>
      </dgm:t>
    </dgm:pt>
    <dgm:pt modelId="{0E52688C-343A-48DF-B233-AE1814ECE37B}" type="sibTrans" cxnId="{FD1EB246-D30B-4FA0-BD12-A566B7D6C864}">
      <dgm:prSet/>
      <dgm:spPr>
        <a:ln w="28575"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en-GB"/>
        </a:p>
      </dgm:t>
    </dgm:pt>
    <dgm:pt modelId="{7905073F-82FE-4098-8767-EBFBC519BC31}">
      <dgm:prSet phldrT="[Text]"/>
      <dgm:spPr/>
      <dgm:t>
        <a:bodyPr/>
        <a:lstStyle/>
        <a:p>
          <a:r>
            <a:rPr lang="en-GB" dirty="0"/>
            <a:t>Second Review</a:t>
          </a:r>
        </a:p>
      </dgm:t>
    </dgm:pt>
    <dgm:pt modelId="{CE0D265B-61D5-49D8-8CF6-EA3D1B9952F9}" type="parTrans" cxnId="{7D080720-8AA5-4045-BCEB-885E847FFEF7}">
      <dgm:prSet/>
      <dgm:spPr/>
      <dgm:t>
        <a:bodyPr/>
        <a:lstStyle/>
        <a:p>
          <a:endParaRPr lang="en-GB"/>
        </a:p>
      </dgm:t>
    </dgm:pt>
    <dgm:pt modelId="{474F1B9D-DFBD-47DF-A23D-C4012E482807}" type="sibTrans" cxnId="{7D080720-8AA5-4045-BCEB-885E847FFEF7}">
      <dgm:prSet/>
      <dgm:spPr>
        <a:ln w="28575"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en-GB"/>
        </a:p>
      </dgm:t>
    </dgm:pt>
    <dgm:pt modelId="{BD2503A0-69FE-438A-84D5-4893B971D8CD}">
      <dgm:prSet phldrT="[Text]"/>
      <dgm:spPr/>
      <dgm:t>
        <a:bodyPr/>
        <a:lstStyle/>
        <a:p>
          <a:r>
            <a:rPr lang="en-GB" dirty="0"/>
            <a:t>Acceptance</a:t>
          </a:r>
        </a:p>
      </dgm:t>
    </dgm:pt>
    <dgm:pt modelId="{731EC71B-3F54-41E0-B9C4-725114C3E4C5}" type="parTrans" cxnId="{B4DC2D12-B328-487D-B88B-8812196F73DF}">
      <dgm:prSet/>
      <dgm:spPr/>
      <dgm:t>
        <a:bodyPr/>
        <a:lstStyle/>
        <a:p>
          <a:endParaRPr lang="en-GB"/>
        </a:p>
      </dgm:t>
    </dgm:pt>
    <dgm:pt modelId="{D51351E5-68B4-4560-BE05-77756634D3AE}" type="sibTrans" cxnId="{B4DC2D12-B328-487D-B88B-8812196F73DF}">
      <dgm:prSet/>
      <dgm:spPr>
        <a:ln w="28575">
          <a:solidFill>
            <a:schemeClr val="accent1"/>
          </a:solidFill>
          <a:headEnd type="none" w="med" len="med"/>
          <a:tailEnd type="triangle" w="med" len="med"/>
        </a:ln>
      </dgm:spPr>
      <dgm:t>
        <a:bodyPr/>
        <a:lstStyle/>
        <a:p>
          <a:endParaRPr lang="en-GB"/>
        </a:p>
      </dgm:t>
    </dgm:pt>
    <dgm:pt modelId="{EF4B5CCD-F213-47BA-AEEE-7C61B74EBE72}">
      <dgm:prSet phldrT="[Text]"/>
      <dgm:spPr/>
      <dgm:t>
        <a:bodyPr/>
        <a:lstStyle/>
        <a:p>
          <a:r>
            <a:rPr lang="en-GB" dirty="0"/>
            <a:t>Operation</a:t>
          </a:r>
        </a:p>
      </dgm:t>
    </dgm:pt>
    <dgm:pt modelId="{FECC4C35-16C6-41D1-BB49-2B03E558BD7A}" type="parTrans" cxnId="{93C6CB8A-9A1D-45D4-8F98-802AC4895EAD}">
      <dgm:prSet/>
      <dgm:spPr/>
      <dgm:t>
        <a:bodyPr/>
        <a:lstStyle/>
        <a:p>
          <a:endParaRPr lang="en-GB"/>
        </a:p>
      </dgm:t>
    </dgm:pt>
    <dgm:pt modelId="{3CCB6615-322E-4577-96DF-EA146C499C3A}" type="sibTrans" cxnId="{93C6CB8A-9A1D-45D4-8F98-802AC4895EAD}">
      <dgm:prSet/>
      <dgm:spPr/>
      <dgm:t>
        <a:bodyPr/>
        <a:lstStyle/>
        <a:p>
          <a:endParaRPr lang="en-GB"/>
        </a:p>
      </dgm:t>
    </dgm:pt>
    <dgm:pt modelId="{39C2488D-E2FD-4E4B-88DD-40947348A033}" type="pres">
      <dgm:prSet presAssocID="{DEE5F6D5-1E1F-488B-87F5-1B6B9E5F1417}" presName="Name0" presStyleCnt="0">
        <dgm:presLayoutVars>
          <dgm:dir/>
          <dgm:resizeHandles val="exact"/>
        </dgm:presLayoutVars>
      </dgm:prSet>
      <dgm:spPr/>
    </dgm:pt>
    <dgm:pt modelId="{94878BF5-3BCA-4C1C-A29B-EC82CCBBE89D}" type="pres">
      <dgm:prSet presAssocID="{1CF0EAFA-4B8E-4D78-9429-4DC58F15E9EC}" presName="node" presStyleLbl="node1" presStyleIdx="0" presStyleCnt="11">
        <dgm:presLayoutVars>
          <dgm:bulletEnabled val="1"/>
        </dgm:presLayoutVars>
      </dgm:prSet>
      <dgm:spPr/>
    </dgm:pt>
    <dgm:pt modelId="{D1643C9F-5F10-450A-A312-13A46E81477E}" type="pres">
      <dgm:prSet presAssocID="{47A933DC-650D-4AE8-BF21-DEE4B2B0D06A}" presName="sibTrans" presStyleLbl="sibTrans1D1" presStyleIdx="0" presStyleCnt="10"/>
      <dgm:spPr/>
    </dgm:pt>
    <dgm:pt modelId="{341EE4A5-8AB5-4E6D-8830-5BFC2480A755}" type="pres">
      <dgm:prSet presAssocID="{47A933DC-650D-4AE8-BF21-DEE4B2B0D06A}" presName="connectorText" presStyleLbl="sibTrans1D1" presStyleIdx="0" presStyleCnt="10"/>
      <dgm:spPr/>
    </dgm:pt>
    <dgm:pt modelId="{C8C765E7-1779-4DA3-ADDC-E278FB6CFAC4}" type="pres">
      <dgm:prSet presAssocID="{3C4A452C-6472-4249-A1CA-8685C44F4497}" presName="node" presStyleLbl="node1" presStyleIdx="1" presStyleCnt="11">
        <dgm:presLayoutVars>
          <dgm:bulletEnabled val="1"/>
        </dgm:presLayoutVars>
      </dgm:prSet>
      <dgm:spPr/>
    </dgm:pt>
    <dgm:pt modelId="{21E525D2-7861-4BB2-8109-AB4A1E3602DE}" type="pres">
      <dgm:prSet presAssocID="{827CED07-EA8A-4500-9EBF-7A4749BE91A4}" presName="sibTrans" presStyleLbl="sibTrans1D1" presStyleIdx="1" presStyleCnt="10"/>
      <dgm:spPr/>
    </dgm:pt>
    <dgm:pt modelId="{D8A48900-D5E8-4D10-9357-AF9E75A3719F}" type="pres">
      <dgm:prSet presAssocID="{827CED07-EA8A-4500-9EBF-7A4749BE91A4}" presName="connectorText" presStyleLbl="sibTrans1D1" presStyleIdx="1" presStyleCnt="10"/>
      <dgm:spPr/>
    </dgm:pt>
    <dgm:pt modelId="{05605AF1-563F-462F-B09A-2D599A8AABDC}" type="pres">
      <dgm:prSet presAssocID="{6ADBB0A8-F40B-4E0D-B639-CA6AF56958B3}" presName="node" presStyleLbl="node1" presStyleIdx="2" presStyleCnt="11">
        <dgm:presLayoutVars>
          <dgm:bulletEnabled val="1"/>
        </dgm:presLayoutVars>
      </dgm:prSet>
      <dgm:spPr/>
    </dgm:pt>
    <dgm:pt modelId="{1FA2112C-AA14-4BC6-9AF3-B9F6728367BC}" type="pres">
      <dgm:prSet presAssocID="{294F6563-9985-4FC3-98F0-DA41674DBB7A}" presName="sibTrans" presStyleLbl="sibTrans1D1" presStyleIdx="2" presStyleCnt="10"/>
      <dgm:spPr/>
    </dgm:pt>
    <dgm:pt modelId="{BDC9039D-528D-41EA-96EF-9442A800FEF0}" type="pres">
      <dgm:prSet presAssocID="{294F6563-9985-4FC3-98F0-DA41674DBB7A}" presName="connectorText" presStyleLbl="sibTrans1D1" presStyleIdx="2" presStyleCnt="10"/>
      <dgm:spPr/>
    </dgm:pt>
    <dgm:pt modelId="{87EDB956-80CF-4DDD-972E-D7D5E892A5F5}" type="pres">
      <dgm:prSet presAssocID="{BEAC50CF-C857-4FEF-AFD8-3A89877D35E7}" presName="node" presStyleLbl="node1" presStyleIdx="3" presStyleCnt="11">
        <dgm:presLayoutVars>
          <dgm:bulletEnabled val="1"/>
        </dgm:presLayoutVars>
      </dgm:prSet>
      <dgm:spPr/>
    </dgm:pt>
    <dgm:pt modelId="{36488D3C-047B-4C90-910D-A14363B31C01}" type="pres">
      <dgm:prSet presAssocID="{FDF8379C-8DB8-4CE5-91C4-E809F9DA8710}" presName="sibTrans" presStyleLbl="sibTrans1D1" presStyleIdx="3" presStyleCnt="10"/>
      <dgm:spPr/>
    </dgm:pt>
    <dgm:pt modelId="{E80E52C0-6878-44EF-AB99-15B2152B6AD6}" type="pres">
      <dgm:prSet presAssocID="{FDF8379C-8DB8-4CE5-91C4-E809F9DA8710}" presName="connectorText" presStyleLbl="sibTrans1D1" presStyleIdx="3" presStyleCnt="10"/>
      <dgm:spPr/>
    </dgm:pt>
    <dgm:pt modelId="{4E81D63B-80D6-42AD-B81D-C1D922147445}" type="pres">
      <dgm:prSet presAssocID="{4A7542BC-743F-4B7B-8D89-03C0996D272B}" presName="node" presStyleLbl="node1" presStyleIdx="4" presStyleCnt="11">
        <dgm:presLayoutVars>
          <dgm:bulletEnabled val="1"/>
        </dgm:presLayoutVars>
      </dgm:prSet>
      <dgm:spPr/>
    </dgm:pt>
    <dgm:pt modelId="{B94471D1-D965-4C88-94CE-52A3ED23C336}" type="pres">
      <dgm:prSet presAssocID="{A7DE6333-A795-479C-AA20-4180F8A5A211}" presName="sibTrans" presStyleLbl="sibTrans1D1" presStyleIdx="4" presStyleCnt="10"/>
      <dgm:spPr/>
    </dgm:pt>
    <dgm:pt modelId="{C013442D-BDB7-4EEA-BE08-5F7E363E4AE5}" type="pres">
      <dgm:prSet presAssocID="{A7DE6333-A795-479C-AA20-4180F8A5A211}" presName="connectorText" presStyleLbl="sibTrans1D1" presStyleIdx="4" presStyleCnt="10"/>
      <dgm:spPr/>
    </dgm:pt>
    <dgm:pt modelId="{4A2C21FA-C2A7-41CA-9224-6AB6AC530CCE}" type="pres">
      <dgm:prSet presAssocID="{6D60FE37-93A7-472F-BEF0-1145AD7AFA33}" presName="node" presStyleLbl="node1" presStyleIdx="5" presStyleCnt="11">
        <dgm:presLayoutVars>
          <dgm:bulletEnabled val="1"/>
        </dgm:presLayoutVars>
      </dgm:prSet>
      <dgm:spPr/>
    </dgm:pt>
    <dgm:pt modelId="{DF81A204-0417-4AB6-B662-95ADBB551A06}" type="pres">
      <dgm:prSet presAssocID="{F69BD82D-6605-4672-B743-CC34277984AC}" presName="sibTrans" presStyleLbl="sibTrans1D1" presStyleIdx="5" presStyleCnt="10"/>
      <dgm:spPr/>
    </dgm:pt>
    <dgm:pt modelId="{09658DA7-D4A2-419E-A5CA-AB9F1CD3263D}" type="pres">
      <dgm:prSet presAssocID="{F69BD82D-6605-4672-B743-CC34277984AC}" presName="connectorText" presStyleLbl="sibTrans1D1" presStyleIdx="5" presStyleCnt="10"/>
      <dgm:spPr/>
    </dgm:pt>
    <dgm:pt modelId="{015836B2-FB8C-4CED-ABFB-D366FEC4EA27}" type="pres">
      <dgm:prSet presAssocID="{BFF30DD1-ECFA-43DE-8BEC-FCB1A3794E4E}" presName="node" presStyleLbl="node1" presStyleIdx="6" presStyleCnt="11">
        <dgm:presLayoutVars>
          <dgm:bulletEnabled val="1"/>
        </dgm:presLayoutVars>
      </dgm:prSet>
      <dgm:spPr/>
    </dgm:pt>
    <dgm:pt modelId="{5C25BEE1-136E-4AE1-9700-81D16D7B73D0}" type="pres">
      <dgm:prSet presAssocID="{6BAAB254-FC78-42A1-9402-953478736FAD}" presName="sibTrans" presStyleLbl="sibTrans1D1" presStyleIdx="6" presStyleCnt="10"/>
      <dgm:spPr/>
    </dgm:pt>
    <dgm:pt modelId="{D9FF03E3-5955-4BB3-86A2-4E6D4C91701C}" type="pres">
      <dgm:prSet presAssocID="{6BAAB254-FC78-42A1-9402-953478736FAD}" presName="connectorText" presStyleLbl="sibTrans1D1" presStyleIdx="6" presStyleCnt="10"/>
      <dgm:spPr/>
    </dgm:pt>
    <dgm:pt modelId="{E76435CB-4B67-4A6B-912A-95D62472FC5A}" type="pres">
      <dgm:prSet presAssocID="{7EE3CC74-ACC3-4332-8096-07CCFECD1FC2}" presName="node" presStyleLbl="node1" presStyleIdx="7" presStyleCnt="11">
        <dgm:presLayoutVars>
          <dgm:bulletEnabled val="1"/>
        </dgm:presLayoutVars>
      </dgm:prSet>
      <dgm:spPr/>
    </dgm:pt>
    <dgm:pt modelId="{06B789F7-F147-449A-A027-273C9535A7C2}" type="pres">
      <dgm:prSet presAssocID="{0E52688C-343A-48DF-B233-AE1814ECE37B}" presName="sibTrans" presStyleLbl="sibTrans1D1" presStyleIdx="7" presStyleCnt="10"/>
      <dgm:spPr/>
    </dgm:pt>
    <dgm:pt modelId="{1380633D-C33C-47FB-994D-D1814C2A34DE}" type="pres">
      <dgm:prSet presAssocID="{0E52688C-343A-48DF-B233-AE1814ECE37B}" presName="connectorText" presStyleLbl="sibTrans1D1" presStyleIdx="7" presStyleCnt="10"/>
      <dgm:spPr/>
    </dgm:pt>
    <dgm:pt modelId="{B2D952C2-9383-4869-BAC8-7FDAFA60981B}" type="pres">
      <dgm:prSet presAssocID="{7905073F-82FE-4098-8767-EBFBC519BC31}" presName="node" presStyleLbl="node1" presStyleIdx="8" presStyleCnt="11">
        <dgm:presLayoutVars>
          <dgm:bulletEnabled val="1"/>
        </dgm:presLayoutVars>
      </dgm:prSet>
      <dgm:spPr/>
    </dgm:pt>
    <dgm:pt modelId="{5364C16B-2168-4D33-BF6C-4D69B1499970}" type="pres">
      <dgm:prSet presAssocID="{474F1B9D-DFBD-47DF-A23D-C4012E482807}" presName="sibTrans" presStyleLbl="sibTrans1D1" presStyleIdx="8" presStyleCnt="10"/>
      <dgm:spPr/>
    </dgm:pt>
    <dgm:pt modelId="{187F393D-2BAD-48E8-B376-17683CC16DA6}" type="pres">
      <dgm:prSet presAssocID="{474F1B9D-DFBD-47DF-A23D-C4012E482807}" presName="connectorText" presStyleLbl="sibTrans1D1" presStyleIdx="8" presStyleCnt="10"/>
      <dgm:spPr/>
    </dgm:pt>
    <dgm:pt modelId="{55CB3372-8DCD-4556-A57C-BCD04721072E}" type="pres">
      <dgm:prSet presAssocID="{BD2503A0-69FE-438A-84D5-4893B971D8CD}" presName="node" presStyleLbl="node1" presStyleIdx="9" presStyleCnt="11">
        <dgm:presLayoutVars>
          <dgm:bulletEnabled val="1"/>
        </dgm:presLayoutVars>
      </dgm:prSet>
      <dgm:spPr/>
    </dgm:pt>
    <dgm:pt modelId="{3B38ED32-8AD8-4432-A711-FD5735A4E67C}" type="pres">
      <dgm:prSet presAssocID="{D51351E5-68B4-4560-BE05-77756634D3AE}" presName="sibTrans" presStyleLbl="sibTrans1D1" presStyleIdx="9" presStyleCnt="10"/>
      <dgm:spPr/>
    </dgm:pt>
    <dgm:pt modelId="{54084206-008A-46C4-B30C-5FD0452D47FE}" type="pres">
      <dgm:prSet presAssocID="{D51351E5-68B4-4560-BE05-77756634D3AE}" presName="connectorText" presStyleLbl="sibTrans1D1" presStyleIdx="9" presStyleCnt="10"/>
      <dgm:spPr/>
    </dgm:pt>
    <dgm:pt modelId="{3F2F574A-870E-4692-9BF6-27AE26AFE77D}" type="pres">
      <dgm:prSet presAssocID="{EF4B5CCD-F213-47BA-AEEE-7C61B74EBE72}" presName="node" presStyleLbl="node1" presStyleIdx="10" presStyleCnt="11">
        <dgm:presLayoutVars>
          <dgm:bulletEnabled val="1"/>
        </dgm:presLayoutVars>
      </dgm:prSet>
      <dgm:spPr/>
    </dgm:pt>
  </dgm:ptLst>
  <dgm:cxnLst>
    <dgm:cxn modelId="{FE274E02-5F6F-4FB7-9226-77693DF74DC0}" type="presOf" srcId="{A7DE6333-A795-479C-AA20-4180F8A5A211}" destId="{C013442D-BDB7-4EEA-BE08-5F7E363E4AE5}" srcOrd="1" destOrd="0" presId="urn:microsoft.com/office/officeart/2005/8/layout/bProcess3"/>
    <dgm:cxn modelId="{0C2B190A-C636-4747-8380-D6134D80C0C3}" type="presOf" srcId="{FDF8379C-8DB8-4CE5-91C4-E809F9DA8710}" destId="{36488D3C-047B-4C90-910D-A14363B31C01}" srcOrd="0" destOrd="0" presId="urn:microsoft.com/office/officeart/2005/8/layout/bProcess3"/>
    <dgm:cxn modelId="{16C7D40A-48C0-4E6C-B028-6BBDEB3574F4}" type="presOf" srcId="{7EE3CC74-ACC3-4332-8096-07CCFECD1FC2}" destId="{E76435CB-4B67-4A6B-912A-95D62472FC5A}" srcOrd="0" destOrd="0" presId="urn:microsoft.com/office/officeart/2005/8/layout/bProcess3"/>
    <dgm:cxn modelId="{6D30E80A-5CE3-4073-A317-341795826B54}" type="presOf" srcId="{D51351E5-68B4-4560-BE05-77756634D3AE}" destId="{54084206-008A-46C4-B30C-5FD0452D47FE}" srcOrd="1" destOrd="0" presId="urn:microsoft.com/office/officeart/2005/8/layout/bProcess3"/>
    <dgm:cxn modelId="{B4DC2D12-B328-487D-B88B-8812196F73DF}" srcId="{DEE5F6D5-1E1F-488B-87F5-1B6B9E5F1417}" destId="{BD2503A0-69FE-438A-84D5-4893B971D8CD}" srcOrd="9" destOrd="0" parTransId="{731EC71B-3F54-41E0-B9C4-725114C3E4C5}" sibTransId="{D51351E5-68B4-4560-BE05-77756634D3AE}"/>
    <dgm:cxn modelId="{4DAADB14-1A30-497F-A6A0-386176B66808}" type="presOf" srcId="{6D60FE37-93A7-472F-BEF0-1145AD7AFA33}" destId="{4A2C21FA-C2A7-41CA-9224-6AB6AC530CCE}" srcOrd="0" destOrd="0" presId="urn:microsoft.com/office/officeart/2005/8/layout/bProcess3"/>
    <dgm:cxn modelId="{A133E71B-BE0F-4259-BE57-21BFA20EFEB2}" type="presOf" srcId="{6BAAB254-FC78-42A1-9402-953478736FAD}" destId="{5C25BEE1-136E-4AE1-9700-81D16D7B73D0}" srcOrd="0" destOrd="0" presId="urn:microsoft.com/office/officeart/2005/8/layout/bProcess3"/>
    <dgm:cxn modelId="{C0524D1E-8585-4C3E-B148-EBF85A06BEAE}" type="presOf" srcId="{474F1B9D-DFBD-47DF-A23D-C4012E482807}" destId="{5364C16B-2168-4D33-BF6C-4D69B1499970}" srcOrd="0" destOrd="0" presId="urn:microsoft.com/office/officeart/2005/8/layout/bProcess3"/>
    <dgm:cxn modelId="{A747C91F-5168-4C1A-8F60-1DB196DE2C39}" srcId="{DEE5F6D5-1E1F-488B-87F5-1B6B9E5F1417}" destId="{BFF30DD1-ECFA-43DE-8BEC-FCB1A3794E4E}" srcOrd="6" destOrd="0" parTransId="{CFC1A69B-A07B-4D58-9AD7-539F0AFE1BD5}" sibTransId="{6BAAB254-FC78-42A1-9402-953478736FAD}"/>
    <dgm:cxn modelId="{7D080720-8AA5-4045-BCEB-885E847FFEF7}" srcId="{DEE5F6D5-1E1F-488B-87F5-1B6B9E5F1417}" destId="{7905073F-82FE-4098-8767-EBFBC519BC31}" srcOrd="8" destOrd="0" parTransId="{CE0D265B-61D5-49D8-8CF6-EA3D1B9952F9}" sibTransId="{474F1B9D-DFBD-47DF-A23D-C4012E482807}"/>
    <dgm:cxn modelId="{108F7722-62DC-4573-A060-E48974CD8F12}" type="presOf" srcId="{1CF0EAFA-4B8E-4D78-9429-4DC58F15E9EC}" destId="{94878BF5-3BCA-4C1C-A29B-EC82CCBBE89D}" srcOrd="0" destOrd="0" presId="urn:microsoft.com/office/officeart/2005/8/layout/bProcess3"/>
    <dgm:cxn modelId="{B6E0F231-9526-44CC-80C0-3B6F211FE6AA}" type="presOf" srcId="{3C4A452C-6472-4249-A1CA-8685C44F4497}" destId="{C8C765E7-1779-4DA3-ADDC-E278FB6CFAC4}" srcOrd="0" destOrd="0" presId="urn:microsoft.com/office/officeart/2005/8/layout/bProcess3"/>
    <dgm:cxn modelId="{6DA37734-7812-45A9-A23B-3C3FE6C21F47}" srcId="{DEE5F6D5-1E1F-488B-87F5-1B6B9E5F1417}" destId="{6ADBB0A8-F40B-4E0D-B639-CA6AF56958B3}" srcOrd="2" destOrd="0" parTransId="{B342F366-EFDA-40FE-8EAC-AB0570607129}" sibTransId="{294F6563-9985-4FC3-98F0-DA41674DBB7A}"/>
    <dgm:cxn modelId="{2DDDD45B-D367-4EFF-A7F8-051A465E8ADA}" type="presOf" srcId="{DEE5F6D5-1E1F-488B-87F5-1B6B9E5F1417}" destId="{39C2488D-E2FD-4E4B-88DD-40947348A033}" srcOrd="0" destOrd="0" presId="urn:microsoft.com/office/officeart/2005/8/layout/bProcess3"/>
    <dgm:cxn modelId="{44F03A62-2785-4E1A-93D7-633520F59CB7}" type="presOf" srcId="{47A933DC-650D-4AE8-BF21-DEE4B2B0D06A}" destId="{341EE4A5-8AB5-4E6D-8830-5BFC2480A755}" srcOrd="1" destOrd="0" presId="urn:microsoft.com/office/officeart/2005/8/layout/bProcess3"/>
    <dgm:cxn modelId="{FD1EB246-D30B-4FA0-BD12-A566B7D6C864}" srcId="{DEE5F6D5-1E1F-488B-87F5-1B6B9E5F1417}" destId="{7EE3CC74-ACC3-4332-8096-07CCFECD1FC2}" srcOrd="7" destOrd="0" parTransId="{B9810CD0-0894-4CA5-AEAB-FF1B256A17B1}" sibTransId="{0E52688C-343A-48DF-B233-AE1814ECE37B}"/>
    <dgm:cxn modelId="{7F2ED26A-A95A-46FB-9362-DC5DD650B5C0}" type="presOf" srcId="{A7DE6333-A795-479C-AA20-4180F8A5A211}" destId="{B94471D1-D965-4C88-94CE-52A3ED23C336}" srcOrd="0" destOrd="0" presId="urn:microsoft.com/office/officeart/2005/8/layout/bProcess3"/>
    <dgm:cxn modelId="{52F37A6E-3433-4247-9A4F-171C88C7E99A}" srcId="{DEE5F6D5-1E1F-488B-87F5-1B6B9E5F1417}" destId="{3C4A452C-6472-4249-A1CA-8685C44F4497}" srcOrd="1" destOrd="0" parTransId="{1A37158D-5F16-41B4-91DC-56B37FB5189A}" sibTransId="{827CED07-EA8A-4500-9EBF-7A4749BE91A4}"/>
    <dgm:cxn modelId="{B866D24E-0740-46D9-9890-461442B6BBFF}" srcId="{DEE5F6D5-1E1F-488B-87F5-1B6B9E5F1417}" destId="{BEAC50CF-C857-4FEF-AFD8-3A89877D35E7}" srcOrd="3" destOrd="0" parTransId="{B2D13417-034C-48E3-8A29-F50EBBF25096}" sibTransId="{FDF8379C-8DB8-4CE5-91C4-E809F9DA8710}"/>
    <dgm:cxn modelId="{23B38670-5390-4B29-89B2-7D8D2A91D317}" type="presOf" srcId="{294F6563-9985-4FC3-98F0-DA41674DBB7A}" destId="{BDC9039D-528D-41EA-96EF-9442A800FEF0}" srcOrd="1" destOrd="0" presId="urn:microsoft.com/office/officeart/2005/8/layout/bProcess3"/>
    <dgm:cxn modelId="{FBE06152-DAB7-4B0C-AC56-A229ED9CC061}" type="presOf" srcId="{0E52688C-343A-48DF-B233-AE1814ECE37B}" destId="{1380633D-C33C-47FB-994D-D1814C2A34DE}" srcOrd="1" destOrd="0" presId="urn:microsoft.com/office/officeart/2005/8/layout/bProcess3"/>
    <dgm:cxn modelId="{3AE29773-3A43-4B1B-BB7B-C7B596006737}" srcId="{DEE5F6D5-1E1F-488B-87F5-1B6B9E5F1417}" destId="{6D60FE37-93A7-472F-BEF0-1145AD7AFA33}" srcOrd="5" destOrd="0" parTransId="{12AD2B49-BA09-45A8-875D-44F6E4DED1B2}" sibTransId="{F69BD82D-6605-4672-B743-CC34277984AC}"/>
    <dgm:cxn modelId="{82280674-1BA5-4FD7-85C5-A7FADC74DB24}" type="presOf" srcId="{BEAC50CF-C857-4FEF-AFD8-3A89877D35E7}" destId="{87EDB956-80CF-4DDD-972E-D7D5E892A5F5}" srcOrd="0" destOrd="0" presId="urn:microsoft.com/office/officeart/2005/8/layout/bProcess3"/>
    <dgm:cxn modelId="{D407A076-674A-49B0-B456-0EB46739C796}" type="presOf" srcId="{827CED07-EA8A-4500-9EBF-7A4749BE91A4}" destId="{21E525D2-7861-4BB2-8109-AB4A1E3602DE}" srcOrd="0" destOrd="0" presId="urn:microsoft.com/office/officeart/2005/8/layout/bProcess3"/>
    <dgm:cxn modelId="{377B3F7A-EF53-448A-AED9-7C3EC357313E}" type="presOf" srcId="{D51351E5-68B4-4560-BE05-77756634D3AE}" destId="{3B38ED32-8AD8-4432-A711-FD5735A4E67C}" srcOrd="0" destOrd="0" presId="urn:microsoft.com/office/officeart/2005/8/layout/bProcess3"/>
    <dgm:cxn modelId="{E7B80C82-5200-4611-A783-1E5EADCC4704}" type="presOf" srcId="{4A7542BC-743F-4B7B-8D89-03C0996D272B}" destId="{4E81D63B-80D6-42AD-B81D-C1D922147445}" srcOrd="0" destOrd="0" presId="urn:microsoft.com/office/officeart/2005/8/layout/bProcess3"/>
    <dgm:cxn modelId="{93C6CB8A-9A1D-45D4-8F98-802AC4895EAD}" srcId="{DEE5F6D5-1E1F-488B-87F5-1B6B9E5F1417}" destId="{EF4B5CCD-F213-47BA-AEEE-7C61B74EBE72}" srcOrd="10" destOrd="0" parTransId="{FECC4C35-16C6-41D1-BB49-2B03E558BD7A}" sibTransId="{3CCB6615-322E-4577-96DF-EA146C499C3A}"/>
    <dgm:cxn modelId="{3EC17490-601F-4FA0-BC73-4C90344D5BCD}" type="presOf" srcId="{474F1B9D-DFBD-47DF-A23D-C4012E482807}" destId="{187F393D-2BAD-48E8-B376-17683CC16DA6}" srcOrd="1" destOrd="0" presId="urn:microsoft.com/office/officeart/2005/8/layout/bProcess3"/>
    <dgm:cxn modelId="{555BDEB7-A27F-4671-8A0F-120503A77CE2}" type="presOf" srcId="{7905073F-82FE-4098-8767-EBFBC519BC31}" destId="{B2D952C2-9383-4869-BAC8-7FDAFA60981B}" srcOrd="0" destOrd="0" presId="urn:microsoft.com/office/officeart/2005/8/layout/bProcess3"/>
    <dgm:cxn modelId="{1E6094B9-9F26-4A87-90FC-6EB9BCAF1CD1}" type="presOf" srcId="{0E52688C-343A-48DF-B233-AE1814ECE37B}" destId="{06B789F7-F147-449A-A027-273C9535A7C2}" srcOrd="0" destOrd="0" presId="urn:microsoft.com/office/officeart/2005/8/layout/bProcess3"/>
    <dgm:cxn modelId="{D9CCC6BC-8AB5-4A2A-A23B-C825B7705300}" type="presOf" srcId="{BFF30DD1-ECFA-43DE-8BEC-FCB1A3794E4E}" destId="{015836B2-FB8C-4CED-ABFB-D366FEC4EA27}" srcOrd="0" destOrd="0" presId="urn:microsoft.com/office/officeart/2005/8/layout/bProcess3"/>
    <dgm:cxn modelId="{8C4D29BF-30BA-492F-8E3B-8E052FA2F57B}" type="presOf" srcId="{294F6563-9985-4FC3-98F0-DA41674DBB7A}" destId="{1FA2112C-AA14-4BC6-9AF3-B9F6728367BC}" srcOrd="0" destOrd="0" presId="urn:microsoft.com/office/officeart/2005/8/layout/bProcess3"/>
    <dgm:cxn modelId="{44B37EC6-26C3-4A6C-B293-D7F1711AAB02}" type="presOf" srcId="{BD2503A0-69FE-438A-84D5-4893B971D8CD}" destId="{55CB3372-8DCD-4556-A57C-BCD04721072E}" srcOrd="0" destOrd="0" presId="urn:microsoft.com/office/officeart/2005/8/layout/bProcess3"/>
    <dgm:cxn modelId="{6E1640C7-1746-4970-AC54-92ED601FF06E}" type="presOf" srcId="{F69BD82D-6605-4672-B743-CC34277984AC}" destId="{09658DA7-D4A2-419E-A5CA-AB9F1CD3263D}" srcOrd="1" destOrd="0" presId="urn:microsoft.com/office/officeart/2005/8/layout/bProcess3"/>
    <dgm:cxn modelId="{83FA51C7-97BF-4384-843E-0F38A86455AD}" type="presOf" srcId="{6BAAB254-FC78-42A1-9402-953478736FAD}" destId="{D9FF03E3-5955-4BB3-86A2-4E6D4C91701C}" srcOrd="1" destOrd="0" presId="urn:microsoft.com/office/officeart/2005/8/layout/bProcess3"/>
    <dgm:cxn modelId="{128C10D9-506C-46E0-BB73-EA133026A712}" srcId="{DEE5F6D5-1E1F-488B-87F5-1B6B9E5F1417}" destId="{4A7542BC-743F-4B7B-8D89-03C0996D272B}" srcOrd="4" destOrd="0" parTransId="{A08DE7F1-3AC3-4E05-BE7D-8F087D4A1F42}" sibTransId="{A7DE6333-A795-479C-AA20-4180F8A5A211}"/>
    <dgm:cxn modelId="{E714ACE0-2CFA-487D-87DC-73264E0CD963}" type="presOf" srcId="{FDF8379C-8DB8-4CE5-91C4-E809F9DA8710}" destId="{E80E52C0-6878-44EF-AB99-15B2152B6AD6}" srcOrd="1" destOrd="0" presId="urn:microsoft.com/office/officeart/2005/8/layout/bProcess3"/>
    <dgm:cxn modelId="{FBAD06E9-4C0F-4B89-9015-1A73969813C3}" type="presOf" srcId="{6ADBB0A8-F40B-4E0D-B639-CA6AF56958B3}" destId="{05605AF1-563F-462F-B09A-2D599A8AABDC}" srcOrd="0" destOrd="0" presId="urn:microsoft.com/office/officeart/2005/8/layout/bProcess3"/>
    <dgm:cxn modelId="{AC144CE9-6490-40FE-9383-FB7C0CC1F549}" type="presOf" srcId="{EF4B5CCD-F213-47BA-AEEE-7C61B74EBE72}" destId="{3F2F574A-870E-4692-9BF6-27AE26AFE77D}" srcOrd="0" destOrd="0" presId="urn:microsoft.com/office/officeart/2005/8/layout/bProcess3"/>
    <dgm:cxn modelId="{97549EEF-EDDE-4F56-8A21-429F169A4205}" type="presOf" srcId="{827CED07-EA8A-4500-9EBF-7A4749BE91A4}" destId="{D8A48900-D5E8-4D10-9357-AF9E75A3719F}" srcOrd="1" destOrd="0" presId="urn:microsoft.com/office/officeart/2005/8/layout/bProcess3"/>
    <dgm:cxn modelId="{3028EFF0-6FE4-4EB5-8A60-991E16920921}" type="presOf" srcId="{47A933DC-650D-4AE8-BF21-DEE4B2B0D06A}" destId="{D1643C9F-5F10-450A-A312-13A46E81477E}" srcOrd="0" destOrd="0" presId="urn:microsoft.com/office/officeart/2005/8/layout/bProcess3"/>
    <dgm:cxn modelId="{83FCECF6-B4FC-42BA-A4CD-4BD168DF37F2}" type="presOf" srcId="{F69BD82D-6605-4672-B743-CC34277984AC}" destId="{DF81A204-0417-4AB6-B662-95ADBB551A06}" srcOrd="0" destOrd="0" presId="urn:microsoft.com/office/officeart/2005/8/layout/bProcess3"/>
    <dgm:cxn modelId="{8693A0F8-A331-42EC-971A-1FF78334A1B1}" srcId="{DEE5F6D5-1E1F-488B-87F5-1B6B9E5F1417}" destId="{1CF0EAFA-4B8E-4D78-9429-4DC58F15E9EC}" srcOrd="0" destOrd="0" parTransId="{21EB5759-E471-4954-8E43-FB7365EC1830}" sibTransId="{47A933DC-650D-4AE8-BF21-DEE4B2B0D06A}"/>
    <dgm:cxn modelId="{B07645FE-E2AF-4C2F-898C-56BFC6F99B0E}" type="presParOf" srcId="{39C2488D-E2FD-4E4B-88DD-40947348A033}" destId="{94878BF5-3BCA-4C1C-A29B-EC82CCBBE89D}" srcOrd="0" destOrd="0" presId="urn:microsoft.com/office/officeart/2005/8/layout/bProcess3"/>
    <dgm:cxn modelId="{20AD506C-AF3A-46A1-9C77-73C19AD2D851}" type="presParOf" srcId="{39C2488D-E2FD-4E4B-88DD-40947348A033}" destId="{D1643C9F-5F10-450A-A312-13A46E81477E}" srcOrd="1" destOrd="0" presId="urn:microsoft.com/office/officeart/2005/8/layout/bProcess3"/>
    <dgm:cxn modelId="{894E8710-DD2C-47AE-9AB8-000979E455CD}" type="presParOf" srcId="{D1643C9F-5F10-450A-A312-13A46E81477E}" destId="{341EE4A5-8AB5-4E6D-8830-5BFC2480A755}" srcOrd="0" destOrd="0" presId="urn:microsoft.com/office/officeart/2005/8/layout/bProcess3"/>
    <dgm:cxn modelId="{87FF73D0-D472-4FC8-8F35-45179C20F82C}" type="presParOf" srcId="{39C2488D-E2FD-4E4B-88DD-40947348A033}" destId="{C8C765E7-1779-4DA3-ADDC-E278FB6CFAC4}" srcOrd="2" destOrd="0" presId="urn:microsoft.com/office/officeart/2005/8/layout/bProcess3"/>
    <dgm:cxn modelId="{91F5AE79-1C48-4C62-BDC8-41457AA6142A}" type="presParOf" srcId="{39C2488D-E2FD-4E4B-88DD-40947348A033}" destId="{21E525D2-7861-4BB2-8109-AB4A1E3602DE}" srcOrd="3" destOrd="0" presId="urn:microsoft.com/office/officeart/2005/8/layout/bProcess3"/>
    <dgm:cxn modelId="{FA29D6E6-C121-4B92-A996-D9E96E71005A}" type="presParOf" srcId="{21E525D2-7861-4BB2-8109-AB4A1E3602DE}" destId="{D8A48900-D5E8-4D10-9357-AF9E75A3719F}" srcOrd="0" destOrd="0" presId="urn:microsoft.com/office/officeart/2005/8/layout/bProcess3"/>
    <dgm:cxn modelId="{C269F2FE-30DB-4C99-9224-C6520C0633B2}" type="presParOf" srcId="{39C2488D-E2FD-4E4B-88DD-40947348A033}" destId="{05605AF1-563F-462F-B09A-2D599A8AABDC}" srcOrd="4" destOrd="0" presId="urn:microsoft.com/office/officeart/2005/8/layout/bProcess3"/>
    <dgm:cxn modelId="{261B5B5F-F7EC-4313-90FF-A11108587265}" type="presParOf" srcId="{39C2488D-E2FD-4E4B-88DD-40947348A033}" destId="{1FA2112C-AA14-4BC6-9AF3-B9F6728367BC}" srcOrd="5" destOrd="0" presId="urn:microsoft.com/office/officeart/2005/8/layout/bProcess3"/>
    <dgm:cxn modelId="{8E8FD47D-7A98-4E9E-9281-108290CB2369}" type="presParOf" srcId="{1FA2112C-AA14-4BC6-9AF3-B9F6728367BC}" destId="{BDC9039D-528D-41EA-96EF-9442A800FEF0}" srcOrd="0" destOrd="0" presId="urn:microsoft.com/office/officeart/2005/8/layout/bProcess3"/>
    <dgm:cxn modelId="{D05D617A-8EC4-4EFC-AB61-979171593A5F}" type="presParOf" srcId="{39C2488D-E2FD-4E4B-88DD-40947348A033}" destId="{87EDB956-80CF-4DDD-972E-D7D5E892A5F5}" srcOrd="6" destOrd="0" presId="urn:microsoft.com/office/officeart/2005/8/layout/bProcess3"/>
    <dgm:cxn modelId="{FB0B0326-335E-45C7-88D6-248A3A093062}" type="presParOf" srcId="{39C2488D-E2FD-4E4B-88DD-40947348A033}" destId="{36488D3C-047B-4C90-910D-A14363B31C01}" srcOrd="7" destOrd="0" presId="urn:microsoft.com/office/officeart/2005/8/layout/bProcess3"/>
    <dgm:cxn modelId="{4359DC24-20E5-4047-A009-862FAE1B61D5}" type="presParOf" srcId="{36488D3C-047B-4C90-910D-A14363B31C01}" destId="{E80E52C0-6878-44EF-AB99-15B2152B6AD6}" srcOrd="0" destOrd="0" presId="urn:microsoft.com/office/officeart/2005/8/layout/bProcess3"/>
    <dgm:cxn modelId="{A1027CAF-EFFD-487F-AAD3-DBDEC9A206F5}" type="presParOf" srcId="{39C2488D-E2FD-4E4B-88DD-40947348A033}" destId="{4E81D63B-80D6-42AD-B81D-C1D922147445}" srcOrd="8" destOrd="0" presId="urn:microsoft.com/office/officeart/2005/8/layout/bProcess3"/>
    <dgm:cxn modelId="{D77C47B8-B3A8-430C-A0CB-7ED72BCE6AFA}" type="presParOf" srcId="{39C2488D-E2FD-4E4B-88DD-40947348A033}" destId="{B94471D1-D965-4C88-94CE-52A3ED23C336}" srcOrd="9" destOrd="0" presId="urn:microsoft.com/office/officeart/2005/8/layout/bProcess3"/>
    <dgm:cxn modelId="{658779F9-2798-4F5D-A91B-DD3D4DFDB188}" type="presParOf" srcId="{B94471D1-D965-4C88-94CE-52A3ED23C336}" destId="{C013442D-BDB7-4EEA-BE08-5F7E363E4AE5}" srcOrd="0" destOrd="0" presId="urn:microsoft.com/office/officeart/2005/8/layout/bProcess3"/>
    <dgm:cxn modelId="{FF9B2E47-9FE3-409E-9D94-71B6251AACC7}" type="presParOf" srcId="{39C2488D-E2FD-4E4B-88DD-40947348A033}" destId="{4A2C21FA-C2A7-41CA-9224-6AB6AC530CCE}" srcOrd="10" destOrd="0" presId="urn:microsoft.com/office/officeart/2005/8/layout/bProcess3"/>
    <dgm:cxn modelId="{2F709DE1-362D-4CC3-94A9-BC2E925F65E6}" type="presParOf" srcId="{39C2488D-E2FD-4E4B-88DD-40947348A033}" destId="{DF81A204-0417-4AB6-B662-95ADBB551A06}" srcOrd="11" destOrd="0" presId="urn:microsoft.com/office/officeart/2005/8/layout/bProcess3"/>
    <dgm:cxn modelId="{1F1ED5A4-DAD6-4860-A6FF-94D9F0FE645D}" type="presParOf" srcId="{DF81A204-0417-4AB6-B662-95ADBB551A06}" destId="{09658DA7-D4A2-419E-A5CA-AB9F1CD3263D}" srcOrd="0" destOrd="0" presId="urn:microsoft.com/office/officeart/2005/8/layout/bProcess3"/>
    <dgm:cxn modelId="{FA1DB7D8-DB90-4651-92B1-37A59DC48803}" type="presParOf" srcId="{39C2488D-E2FD-4E4B-88DD-40947348A033}" destId="{015836B2-FB8C-4CED-ABFB-D366FEC4EA27}" srcOrd="12" destOrd="0" presId="urn:microsoft.com/office/officeart/2005/8/layout/bProcess3"/>
    <dgm:cxn modelId="{DC32CF7F-0289-4BA8-BE2E-490B6478956D}" type="presParOf" srcId="{39C2488D-E2FD-4E4B-88DD-40947348A033}" destId="{5C25BEE1-136E-4AE1-9700-81D16D7B73D0}" srcOrd="13" destOrd="0" presId="urn:microsoft.com/office/officeart/2005/8/layout/bProcess3"/>
    <dgm:cxn modelId="{5F9C0B3D-27EB-4CC5-8863-5ABD7C0555CB}" type="presParOf" srcId="{5C25BEE1-136E-4AE1-9700-81D16D7B73D0}" destId="{D9FF03E3-5955-4BB3-86A2-4E6D4C91701C}" srcOrd="0" destOrd="0" presId="urn:microsoft.com/office/officeart/2005/8/layout/bProcess3"/>
    <dgm:cxn modelId="{E6F31E32-8AA7-4D36-BFDB-A50F83A8F3B0}" type="presParOf" srcId="{39C2488D-E2FD-4E4B-88DD-40947348A033}" destId="{E76435CB-4B67-4A6B-912A-95D62472FC5A}" srcOrd="14" destOrd="0" presId="urn:microsoft.com/office/officeart/2005/8/layout/bProcess3"/>
    <dgm:cxn modelId="{07FEA6D7-2B29-4573-887B-65B74F21E891}" type="presParOf" srcId="{39C2488D-E2FD-4E4B-88DD-40947348A033}" destId="{06B789F7-F147-449A-A027-273C9535A7C2}" srcOrd="15" destOrd="0" presId="urn:microsoft.com/office/officeart/2005/8/layout/bProcess3"/>
    <dgm:cxn modelId="{180D5A2B-38B7-4291-B092-BFE322904FC5}" type="presParOf" srcId="{06B789F7-F147-449A-A027-273C9535A7C2}" destId="{1380633D-C33C-47FB-994D-D1814C2A34DE}" srcOrd="0" destOrd="0" presId="urn:microsoft.com/office/officeart/2005/8/layout/bProcess3"/>
    <dgm:cxn modelId="{7909558E-8B14-4C3C-B9D8-D37C97ED6D77}" type="presParOf" srcId="{39C2488D-E2FD-4E4B-88DD-40947348A033}" destId="{B2D952C2-9383-4869-BAC8-7FDAFA60981B}" srcOrd="16" destOrd="0" presId="urn:microsoft.com/office/officeart/2005/8/layout/bProcess3"/>
    <dgm:cxn modelId="{24A7BA15-DF7E-4011-A628-328489B98944}" type="presParOf" srcId="{39C2488D-E2FD-4E4B-88DD-40947348A033}" destId="{5364C16B-2168-4D33-BF6C-4D69B1499970}" srcOrd="17" destOrd="0" presId="urn:microsoft.com/office/officeart/2005/8/layout/bProcess3"/>
    <dgm:cxn modelId="{5C30C9B6-B9D8-469E-8182-676C4D3C62AC}" type="presParOf" srcId="{5364C16B-2168-4D33-BF6C-4D69B1499970}" destId="{187F393D-2BAD-48E8-B376-17683CC16DA6}" srcOrd="0" destOrd="0" presId="urn:microsoft.com/office/officeart/2005/8/layout/bProcess3"/>
    <dgm:cxn modelId="{2C8DC0DB-32B4-4D6A-AD0B-4E33834B6970}" type="presParOf" srcId="{39C2488D-E2FD-4E4B-88DD-40947348A033}" destId="{55CB3372-8DCD-4556-A57C-BCD04721072E}" srcOrd="18" destOrd="0" presId="urn:microsoft.com/office/officeart/2005/8/layout/bProcess3"/>
    <dgm:cxn modelId="{73D6D51E-FCD6-46D9-96D3-A4D4F63575BD}" type="presParOf" srcId="{39C2488D-E2FD-4E4B-88DD-40947348A033}" destId="{3B38ED32-8AD8-4432-A711-FD5735A4E67C}" srcOrd="19" destOrd="0" presId="urn:microsoft.com/office/officeart/2005/8/layout/bProcess3"/>
    <dgm:cxn modelId="{73A71630-8D82-48AE-9F11-EA3FD86C1035}" type="presParOf" srcId="{3B38ED32-8AD8-4432-A711-FD5735A4E67C}" destId="{54084206-008A-46C4-B30C-5FD0452D47FE}" srcOrd="0" destOrd="0" presId="urn:microsoft.com/office/officeart/2005/8/layout/bProcess3"/>
    <dgm:cxn modelId="{27766572-07A5-4EA7-9CE2-AC0B33C53F30}" type="presParOf" srcId="{39C2488D-E2FD-4E4B-88DD-40947348A033}" destId="{3F2F574A-870E-4692-9BF6-27AE26AFE77D}" srcOrd="2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43C9F-5F10-450A-A312-13A46E81477E}">
      <dsp:nvSpPr>
        <dsp:cNvPr id="0" name=""/>
        <dsp:cNvSpPr/>
      </dsp:nvSpPr>
      <dsp:spPr>
        <a:xfrm>
          <a:off x="2264636" y="520453"/>
          <a:ext cx="4018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1861" y="45720"/>
              </a:lnTo>
            </a:path>
          </a:pathLst>
        </a:custGeom>
        <a:noFill/>
        <a:ln w="28575" cap="flat" cmpd="sng" algn="ctr">
          <a:solidFill>
            <a:schemeClr val="accent1"/>
          </a:solidFill>
          <a:prstDash val="solid"/>
          <a:miter lim="800000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454755" y="564010"/>
        <a:ext cx="21623" cy="4324"/>
      </dsp:txXfrm>
    </dsp:sp>
    <dsp:sp modelId="{94878BF5-3BCA-4C1C-A29B-EC82CCBBE89D}">
      <dsp:nvSpPr>
        <dsp:cNvPr id="0" name=""/>
        <dsp:cNvSpPr/>
      </dsp:nvSpPr>
      <dsp:spPr>
        <a:xfrm>
          <a:off x="386167" y="2092"/>
          <a:ext cx="1880269" cy="1128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Initial concept</a:t>
          </a:r>
        </a:p>
      </dsp:txBody>
      <dsp:txXfrm>
        <a:off x="386167" y="2092"/>
        <a:ext cx="1880269" cy="1128161"/>
      </dsp:txXfrm>
    </dsp:sp>
    <dsp:sp modelId="{21E525D2-7861-4BB2-8109-AB4A1E3602DE}">
      <dsp:nvSpPr>
        <dsp:cNvPr id="0" name=""/>
        <dsp:cNvSpPr/>
      </dsp:nvSpPr>
      <dsp:spPr>
        <a:xfrm>
          <a:off x="4577367" y="520453"/>
          <a:ext cx="4018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1861" y="45720"/>
              </a:lnTo>
            </a:path>
          </a:pathLst>
        </a:custGeom>
        <a:noFill/>
        <a:ln w="28575" cap="flat" cmpd="sng" algn="ctr">
          <a:solidFill>
            <a:schemeClr val="accent1"/>
          </a:solidFill>
          <a:prstDash val="solid"/>
          <a:miter lim="800000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767486" y="564010"/>
        <a:ext cx="21623" cy="4324"/>
      </dsp:txXfrm>
    </dsp:sp>
    <dsp:sp modelId="{C8C765E7-1779-4DA3-ADDC-E278FB6CFAC4}">
      <dsp:nvSpPr>
        <dsp:cNvPr id="0" name=""/>
        <dsp:cNvSpPr/>
      </dsp:nvSpPr>
      <dsp:spPr>
        <a:xfrm>
          <a:off x="2698898" y="2092"/>
          <a:ext cx="1880269" cy="1128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Identify location</a:t>
          </a:r>
        </a:p>
      </dsp:txBody>
      <dsp:txXfrm>
        <a:off x="2698898" y="2092"/>
        <a:ext cx="1880269" cy="1128161"/>
      </dsp:txXfrm>
    </dsp:sp>
    <dsp:sp modelId="{1FA2112C-AA14-4BC6-9AF3-B9F6728367BC}">
      <dsp:nvSpPr>
        <dsp:cNvPr id="0" name=""/>
        <dsp:cNvSpPr/>
      </dsp:nvSpPr>
      <dsp:spPr>
        <a:xfrm>
          <a:off x="6890098" y="520453"/>
          <a:ext cx="4018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1861" y="45720"/>
              </a:lnTo>
            </a:path>
          </a:pathLst>
        </a:custGeom>
        <a:noFill/>
        <a:ln w="28575" cap="flat" cmpd="sng" algn="ctr">
          <a:solidFill>
            <a:schemeClr val="accent1"/>
          </a:solidFill>
          <a:prstDash val="solid"/>
          <a:miter lim="800000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7080218" y="564010"/>
        <a:ext cx="21623" cy="4324"/>
      </dsp:txXfrm>
    </dsp:sp>
    <dsp:sp modelId="{05605AF1-563F-462F-B09A-2D599A8AABDC}">
      <dsp:nvSpPr>
        <dsp:cNvPr id="0" name=""/>
        <dsp:cNvSpPr/>
      </dsp:nvSpPr>
      <dsp:spPr>
        <a:xfrm>
          <a:off x="5011629" y="2092"/>
          <a:ext cx="1880269" cy="1128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Set up instruments</a:t>
          </a:r>
        </a:p>
      </dsp:txBody>
      <dsp:txXfrm>
        <a:off x="5011629" y="2092"/>
        <a:ext cx="1880269" cy="1128161"/>
      </dsp:txXfrm>
    </dsp:sp>
    <dsp:sp modelId="{36488D3C-047B-4C90-910D-A14363B31C01}">
      <dsp:nvSpPr>
        <dsp:cNvPr id="0" name=""/>
        <dsp:cNvSpPr/>
      </dsp:nvSpPr>
      <dsp:spPr>
        <a:xfrm>
          <a:off x="9202829" y="520453"/>
          <a:ext cx="4018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1861" y="45720"/>
              </a:lnTo>
            </a:path>
          </a:pathLst>
        </a:custGeom>
        <a:noFill/>
        <a:ln w="28575" cap="flat" cmpd="sng" algn="ctr">
          <a:solidFill>
            <a:schemeClr val="accent1"/>
          </a:solidFill>
          <a:prstDash val="solid"/>
          <a:miter lim="800000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9392949" y="564010"/>
        <a:ext cx="21623" cy="4324"/>
      </dsp:txXfrm>
    </dsp:sp>
    <dsp:sp modelId="{87EDB956-80CF-4DDD-972E-D7D5E892A5F5}">
      <dsp:nvSpPr>
        <dsp:cNvPr id="0" name=""/>
        <dsp:cNvSpPr/>
      </dsp:nvSpPr>
      <dsp:spPr>
        <a:xfrm>
          <a:off x="7324360" y="2092"/>
          <a:ext cx="1880269" cy="1128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Collect data</a:t>
          </a:r>
        </a:p>
      </dsp:txBody>
      <dsp:txXfrm>
        <a:off x="7324360" y="2092"/>
        <a:ext cx="1880269" cy="1128161"/>
      </dsp:txXfrm>
    </dsp:sp>
    <dsp:sp modelId="{B94471D1-D965-4C88-94CE-52A3ED23C336}">
      <dsp:nvSpPr>
        <dsp:cNvPr id="0" name=""/>
        <dsp:cNvSpPr/>
      </dsp:nvSpPr>
      <dsp:spPr>
        <a:xfrm>
          <a:off x="1326301" y="1128453"/>
          <a:ext cx="9250924" cy="401861"/>
        </a:xfrm>
        <a:custGeom>
          <a:avLst/>
          <a:gdLst/>
          <a:ahLst/>
          <a:cxnLst/>
          <a:rect l="0" t="0" r="0" b="0"/>
          <a:pathLst>
            <a:path>
              <a:moveTo>
                <a:pt x="9250924" y="0"/>
              </a:moveTo>
              <a:lnTo>
                <a:pt x="9250924" y="218030"/>
              </a:lnTo>
              <a:lnTo>
                <a:pt x="0" y="218030"/>
              </a:lnTo>
              <a:lnTo>
                <a:pt x="0" y="401861"/>
              </a:lnTo>
            </a:path>
          </a:pathLst>
        </a:custGeom>
        <a:noFill/>
        <a:ln w="28575" cap="flat" cmpd="sng" algn="ctr">
          <a:solidFill>
            <a:schemeClr val="accent1"/>
          </a:solidFill>
          <a:prstDash val="solid"/>
          <a:miter lim="800000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720238" y="1327222"/>
        <a:ext cx="463051" cy="4324"/>
      </dsp:txXfrm>
    </dsp:sp>
    <dsp:sp modelId="{4E81D63B-80D6-42AD-B81D-C1D922147445}">
      <dsp:nvSpPr>
        <dsp:cNvPr id="0" name=""/>
        <dsp:cNvSpPr/>
      </dsp:nvSpPr>
      <dsp:spPr>
        <a:xfrm>
          <a:off x="9637091" y="2092"/>
          <a:ext cx="1880269" cy="1128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Prepare draft documents</a:t>
          </a:r>
        </a:p>
      </dsp:txBody>
      <dsp:txXfrm>
        <a:off x="9637091" y="2092"/>
        <a:ext cx="1880269" cy="1128161"/>
      </dsp:txXfrm>
    </dsp:sp>
    <dsp:sp modelId="{DF81A204-0417-4AB6-B662-95ADBB551A06}">
      <dsp:nvSpPr>
        <dsp:cNvPr id="0" name=""/>
        <dsp:cNvSpPr/>
      </dsp:nvSpPr>
      <dsp:spPr>
        <a:xfrm>
          <a:off x="2264636" y="2081076"/>
          <a:ext cx="4018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1861" y="45720"/>
              </a:lnTo>
            </a:path>
          </a:pathLst>
        </a:custGeom>
        <a:noFill/>
        <a:ln w="28575" cap="flat" cmpd="sng" algn="ctr">
          <a:solidFill>
            <a:schemeClr val="accent1"/>
          </a:solidFill>
          <a:prstDash val="solid"/>
          <a:miter lim="800000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454755" y="2124634"/>
        <a:ext cx="21623" cy="4324"/>
      </dsp:txXfrm>
    </dsp:sp>
    <dsp:sp modelId="{4A2C21FA-C2A7-41CA-9224-6AB6AC530CCE}">
      <dsp:nvSpPr>
        <dsp:cNvPr id="0" name=""/>
        <dsp:cNvSpPr/>
      </dsp:nvSpPr>
      <dsp:spPr>
        <a:xfrm>
          <a:off x="386167" y="1562715"/>
          <a:ext cx="1880269" cy="1128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Prepare submission</a:t>
          </a:r>
        </a:p>
      </dsp:txBody>
      <dsp:txXfrm>
        <a:off x="386167" y="1562715"/>
        <a:ext cx="1880269" cy="1128161"/>
      </dsp:txXfrm>
    </dsp:sp>
    <dsp:sp modelId="{5C25BEE1-136E-4AE1-9700-81D16D7B73D0}">
      <dsp:nvSpPr>
        <dsp:cNvPr id="0" name=""/>
        <dsp:cNvSpPr/>
      </dsp:nvSpPr>
      <dsp:spPr>
        <a:xfrm>
          <a:off x="4577367" y="2081076"/>
          <a:ext cx="4018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1861" y="45720"/>
              </a:lnTo>
            </a:path>
          </a:pathLst>
        </a:custGeom>
        <a:noFill/>
        <a:ln w="28575" cap="flat" cmpd="sng" algn="ctr">
          <a:solidFill>
            <a:schemeClr val="accent1"/>
          </a:solidFill>
          <a:prstDash val="solid"/>
          <a:miter lim="800000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767486" y="2124634"/>
        <a:ext cx="21623" cy="4324"/>
      </dsp:txXfrm>
    </dsp:sp>
    <dsp:sp modelId="{015836B2-FB8C-4CED-ABFB-D366FEC4EA27}">
      <dsp:nvSpPr>
        <dsp:cNvPr id="0" name=""/>
        <dsp:cNvSpPr/>
      </dsp:nvSpPr>
      <dsp:spPr>
        <a:xfrm>
          <a:off x="2698898" y="1562715"/>
          <a:ext cx="1880269" cy="1128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Submit application to RadCalNet</a:t>
          </a:r>
        </a:p>
      </dsp:txBody>
      <dsp:txXfrm>
        <a:off x="2698898" y="1562715"/>
        <a:ext cx="1880269" cy="1128161"/>
      </dsp:txXfrm>
    </dsp:sp>
    <dsp:sp modelId="{06B789F7-F147-449A-A027-273C9535A7C2}">
      <dsp:nvSpPr>
        <dsp:cNvPr id="0" name=""/>
        <dsp:cNvSpPr/>
      </dsp:nvSpPr>
      <dsp:spPr>
        <a:xfrm>
          <a:off x="6890098" y="2081076"/>
          <a:ext cx="4018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1861" y="45720"/>
              </a:lnTo>
            </a:path>
          </a:pathLst>
        </a:custGeom>
        <a:noFill/>
        <a:ln w="28575" cap="flat" cmpd="sng" algn="ctr">
          <a:solidFill>
            <a:schemeClr val="accent1"/>
          </a:solidFill>
          <a:prstDash val="solid"/>
          <a:miter lim="800000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7080218" y="2124634"/>
        <a:ext cx="21623" cy="4324"/>
      </dsp:txXfrm>
    </dsp:sp>
    <dsp:sp modelId="{E76435CB-4B67-4A6B-912A-95D62472FC5A}">
      <dsp:nvSpPr>
        <dsp:cNvPr id="0" name=""/>
        <dsp:cNvSpPr/>
      </dsp:nvSpPr>
      <dsp:spPr>
        <a:xfrm>
          <a:off x="5011629" y="1562715"/>
          <a:ext cx="1880269" cy="1128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First Review</a:t>
          </a:r>
        </a:p>
      </dsp:txBody>
      <dsp:txXfrm>
        <a:off x="5011629" y="1562715"/>
        <a:ext cx="1880269" cy="1128161"/>
      </dsp:txXfrm>
    </dsp:sp>
    <dsp:sp modelId="{5364C16B-2168-4D33-BF6C-4D69B1499970}">
      <dsp:nvSpPr>
        <dsp:cNvPr id="0" name=""/>
        <dsp:cNvSpPr/>
      </dsp:nvSpPr>
      <dsp:spPr>
        <a:xfrm>
          <a:off x="9202829" y="2081076"/>
          <a:ext cx="4018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1861" y="45720"/>
              </a:lnTo>
            </a:path>
          </a:pathLst>
        </a:custGeom>
        <a:noFill/>
        <a:ln w="28575" cap="flat" cmpd="sng" algn="ctr">
          <a:solidFill>
            <a:schemeClr val="accent1"/>
          </a:solidFill>
          <a:prstDash val="solid"/>
          <a:miter lim="800000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9392949" y="2124634"/>
        <a:ext cx="21623" cy="4324"/>
      </dsp:txXfrm>
    </dsp:sp>
    <dsp:sp modelId="{B2D952C2-9383-4869-BAC8-7FDAFA60981B}">
      <dsp:nvSpPr>
        <dsp:cNvPr id="0" name=""/>
        <dsp:cNvSpPr/>
      </dsp:nvSpPr>
      <dsp:spPr>
        <a:xfrm>
          <a:off x="7324360" y="1562715"/>
          <a:ext cx="1880269" cy="1128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Second Review</a:t>
          </a:r>
        </a:p>
      </dsp:txBody>
      <dsp:txXfrm>
        <a:off x="7324360" y="1562715"/>
        <a:ext cx="1880269" cy="1128161"/>
      </dsp:txXfrm>
    </dsp:sp>
    <dsp:sp modelId="{3B38ED32-8AD8-4432-A711-FD5735A4E67C}">
      <dsp:nvSpPr>
        <dsp:cNvPr id="0" name=""/>
        <dsp:cNvSpPr/>
      </dsp:nvSpPr>
      <dsp:spPr>
        <a:xfrm>
          <a:off x="1326301" y="2689077"/>
          <a:ext cx="9250924" cy="401861"/>
        </a:xfrm>
        <a:custGeom>
          <a:avLst/>
          <a:gdLst/>
          <a:ahLst/>
          <a:cxnLst/>
          <a:rect l="0" t="0" r="0" b="0"/>
          <a:pathLst>
            <a:path>
              <a:moveTo>
                <a:pt x="9250924" y="0"/>
              </a:moveTo>
              <a:lnTo>
                <a:pt x="9250924" y="218030"/>
              </a:lnTo>
              <a:lnTo>
                <a:pt x="0" y="218030"/>
              </a:lnTo>
              <a:lnTo>
                <a:pt x="0" y="401861"/>
              </a:lnTo>
            </a:path>
          </a:pathLst>
        </a:custGeom>
        <a:noFill/>
        <a:ln w="28575" cap="flat" cmpd="sng" algn="ctr">
          <a:solidFill>
            <a:schemeClr val="accent1"/>
          </a:solidFill>
          <a:prstDash val="solid"/>
          <a:miter lim="800000"/>
          <a:headEnd type="none" w="med" len="med"/>
          <a:tailEnd type="triangle" w="med" len="me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720238" y="2887845"/>
        <a:ext cx="463051" cy="4324"/>
      </dsp:txXfrm>
    </dsp:sp>
    <dsp:sp modelId="{55CB3372-8DCD-4556-A57C-BCD04721072E}">
      <dsp:nvSpPr>
        <dsp:cNvPr id="0" name=""/>
        <dsp:cNvSpPr/>
      </dsp:nvSpPr>
      <dsp:spPr>
        <a:xfrm>
          <a:off x="9637091" y="1562715"/>
          <a:ext cx="1880269" cy="1128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Acceptance</a:t>
          </a:r>
        </a:p>
      </dsp:txBody>
      <dsp:txXfrm>
        <a:off x="9637091" y="1562715"/>
        <a:ext cx="1880269" cy="1128161"/>
      </dsp:txXfrm>
    </dsp:sp>
    <dsp:sp modelId="{3F2F574A-870E-4692-9BF6-27AE26AFE77D}">
      <dsp:nvSpPr>
        <dsp:cNvPr id="0" name=""/>
        <dsp:cNvSpPr/>
      </dsp:nvSpPr>
      <dsp:spPr>
        <a:xfrm>
          <a:off x="386167" y="3123339"/>
          <a:ext cx="1880269" cy="1128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Operation</a:t>
          </a:r>
        </a:p>
      </dsp:txBody>
      <dsp:txXfrm>
        <a:off x="386167" y="3123339"/>
        <a:ext cx="1880269" cy="1128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004C69-E335-E7F0-0132-46D91A513E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4460CF-9175-E8B8-E528-3D6800F1CE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84A77-CC40-4A6A-B16A-43F732F3BC6C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73D1C0-5AE1-817F-61A7-F8767E6F003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5F6B0E-60AB-0FCF-4841-6166AEEF90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9C1C5-4BBE-4AE0-BF21-20CDCD326C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092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B8584-B7E4-4BA4-8055-756B4A9B3D70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1B6AA-0F81-4B01-B5A0-ED7D8FF20A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264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539507-45D2-D44D-901E-2033D7F8313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28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681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4AF7-D462-4231-9311-82AA00B6436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271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4AF7-D462-4231-9311-82AA00B6436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209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140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1378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539507-45D2-D44D-901E-2033D7F8313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017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04AF7-D462-4231-9311-82AA00B6436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196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539507-45D2-D44D-901E-2033D7F8313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1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539507-45D2-D44D-901E-2033D7F8313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712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664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2C9DF-4CCB-5798-D2AD-0FA29CA05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4CE78-D783-8212-7926-82060CE3E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D13AD-5254-7136-7158-8A1CABC80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3262-AF9A-4C54-BE50-E2203E3E43D6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831E1-31A9-4DF9-2480-D1D7392A6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99969-A38F-5F7C-0192-C6594401E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2AA2-7C59-4429-A42C-78903299F34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dragon and a sword">
            <a:extLst>
              <a:ext uri="{FF2B5EF4-FFF2-40B4-BE49-F238E27FC236}">
                <a16:creationId xmlns:a16="http://schemas.microsoft.com/office/drawing/2014/main" id="{90A2E630-A6FD-4172-3C68-0002CC17E3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pic>
        <p:nvPicPr>
          <p:cNvPr id="10" name="Picture 9" descr="A close-up of a fish tank">
            <a:extLst>
              <a:ext uri="{FF2B5EF4-FFF2-40B4-BE49-F238E27FC236}">
                <a16:creationId xmlns:a16="http://schemas.microsoft.com/office/drawing/2014/main" id="{1BA06AB3-0D72-329B-A220-E87A860C3C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7143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87B7EE-F5AB-0901-3308-BB13076DAD78}"/>
              </a:ext>
            </a:extLst>
          </p:cNvPr>
          <p:cNvCxnSpPr>
            <a:cxnSpLocks/>
          </p:cNvCxnSpPr>
          <p:nvPr userDrawn="1"/>
        </p:nvCxnSpPr>
        <p:spPr>
          <a:xfrm>
            <a:off x="290946" y="6425738"/>
            <a:ext cx="1156300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A28DA83-D1E7-47DA-0467-674762E9F32F}"/>
              </a:ext>
            </a:extLst>
          </p:cNvPr>
          <p:cNvSpPr txBox="1"/>
          <p:nvPr userDrawn="1"/>
        </p:nvSpPr>
        <p:spPr>
          <a:xfrm>
            <a:off x="216130" y="6506187"/>
            <a:ext cx="1156300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dirty="0">
                <a:solidFill>
                  <a:srgbClr val="002060"/>
                </a:solidFill>
                <a:latin typeface="NotesEsa" panose="02000506030000020004" pitchFamily="2" charset="0"/>
              </a:rPr>
              <a:t>VH-RODA 2025 </a:t>
            </a:r>
            <a:r>
              <a:rPr lang="en-GB" sz="1100" b="0" dirty="0">
                <a:solidFill>
                  <a:srgbClr val="002060"/>
                </a:solidFill>
                <a:latin typeface="NotesEsa" panose="02000506030000020004" pitchFamily="2" charset="0"/>
              </a:rPr>
              <a:t>| 17 – 21 November 202</a:t>
            </a:r>
            <a:r>
              <a:rPr lang="en-GB" sz="1100" dirty="0">
                <a:solidFill>
                  <a:srgbClr val="002060"/>
                </a:solidFill>
                <a:latin typeface="NotesEsa" panose="02000506030000020004" pitchFamily="2" charset="0"/>
              </a:rPr>
              <a:t>5</a:t>
            </a:r>
            <a:r>
              <a:rPr lang="en-GB" sz="1100" b="0" dirty="0">
                <a:solidFill>
                  <a:srgbClr val="002060"/>
                </a:solidFill>
                <a:latin typeface="NotesEsa" panose="02000506030000020004" pitchFamily="2" charset="0"/>
              </a:rPr>
              <a:t> </a:t>
            </a:r>
            <a:r>
              <a:rPr lang="en-GB" sz="1100" dirty="0">
                <a:solidFill>
                  <a:srgbClr val="002060"/>
                </a:solidFill>
                <a:latin typeface="NotesEsa" panose="02000506030000020004" pitchFamily="2" charset="0"/>
              </a:rPr>
              <a:t>| ESA-ESRIN | Frascati (RM), Italy</a:t>
            </a:r>
          </a:p>
          <a:p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0639CEC-83EE-2EE1-4C77-EC9C235622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998"/>
            <a:ext cx="12192000" cy="10422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309140-5E61-E09C-BE17-A13E2FD2FD3F}"/>
              </a:ext>
            </a:extLst>
          </p:cNvPr>
          <p:cNvSpPr txBox="1"/>
          <p:nvPr userDrawn="1"/>
        </p:nvSpPr>
        <p:spPr>
          <a:xfrm>
            <a:off x="8622784" y="268756"/>
            <a:ext cx="29245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chemeClr val="bg1"/>
                </a:solidFill>
                <a:latin typeface="NotesEsa" panose="02000506030000020004" pitchFamily="2" charset="0"/>
              </a:rPr>
              <a:t>ESA FRM Workshop, NPL – May 2026</a:t>
            </a:r>
            <a:endParaRPr lang="en-GB" sz="1200" dirty="0">
              <a:solidFill>
                <a:schemeClr val="bg1"/>
              </a:solidFill>
              <a:latin typeface="NotesEsa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328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646074-F4C5-21E5-B13A-B5F1F059F6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962"/>
          <a:stretch/>
        </p:blipFill>
        <p:spPr>
          <a:xfrm>
            <a:off x="1" y="0"/>
            <a:ext cx="12192000" cy="10434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06425F-F3A8-578A-BEAE-DDD12A95E153}"/>
              </a:ext>
            </a:extLst>
          </p:cNvPr>
          <p:cNvSpPr txBox="1"/>
          <p:nvPr userDrawn="1"/>
        </p:nvSpPr>
        <p:spPr>
          <a:xfrm>
            <a:off x="8134709" y="187889"/>
            <a:ext cx="40647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chemeClr val="bg1"/>
                </a:solidFill>
                <a:latin typeface="NotesEsa" panose="02000506030000020004" pitchFamily="2" charset="0"/>
              </a:rPr>
              <a:t>ESA FRM Workshop, NPL – May 2026</a:t>
            </a:r>
            <a:endParaRPr lang="en-GB" sz="1400" dirty="0">
              <a:solidFill>
                <a:schemeClr val="bg1"/>
              </a:solidFill>
              <a:latin typeface="NotesEsa" panose="0200050603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F25863-A846-CB6E-1D5C-2459B22CD53F}"/>
              </a:ext>
            </a:extLst>
          </p:cNvPr>
          <p:cNvSpPr txBox="1"/>
          <p:nvPr userDrawn="1"/>
        </p:nvSpPr>
        <p:spPr>
          <a:xfrm>
            <a:off x="11605426" y="6371500"/>
            <a:ext cx="491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30F8A7-730A-8E41-90BE-6FEC6BC545B0}" type="slidenum">
              <a:rPr lang="en-IT" smtClean="0"/>
              <a:t>‹#›</a:t>
            </a:fld>
            <a:endParaRPr lang="en-IT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115FCDB-0869-83B4-EB35-7B013C4774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009" y="290981"/>
            <a:ext cx="4322880" cy="379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NotesEsa" panose="02000506030000020004" pitchFamily="2" charset="77"/>
              </a:defRPr>
            </a:lvl1pPr>
          </a:lstStyle>
          <a:p>
            <a:pPr lvl="0"/>
            <a:r>
              <a:rPr lang="en-GB" dirty="0"/>
              <a:t>Slide Title</a:t>
            </a:r>
            <a:endParaRPr lang="en-IT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BFEFE-42CD-603A-1DD4-53546EFB95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009" y="1240864"/>
            <a:ext cx="11886533" cy="4714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GB" dirty="0"/>
              <a:t>Slide Text</a:t>
            </a:r>
            <a:endParaRPr lang="en-IT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7F7110-AC97-D887-FBAA-6ABFF6E88CFB}"/>
              </a:ext>
            </a:extLst>
          </p:cNvPr>
          <p:cNvSpPr/>
          <p:nvPr userDrawn="1"/>
        </p:nvSpPr>
        <p:spPr>
          <a:xfrm>
            <a:off x="344813" y="1043492"/>
            <a:ext cx="510515" cy="582956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F7BF084-6CE6-3EA3-E7CB-0D24D63D62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66"/>
          <a:stretch/>
        </p:blipFill>
        <p:spPr>
          <a:xfrm rot="16200000" flipV="1">
            <a:off x="-2732761" y="3768839"/>
            <a:ext cx="5857433" cy="40673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3149CA9-F60A-E79C-33B4-DBF585C9A520}"/>
              </a:ext>
            </a:extLst>
          </p:cNvPr>
          <p:cNvGrpSpPr/>
          <p:nvPr userDrawn="1"/>
        </p:nvGrpSpPr>
        <p:grpSpPr>
          <a:xfrm>
            <a:off x="156018" y="1135166"/>
            <a:ext cx="701950" cy="5665123"/>
            <a:chOff x="1876536" y="1540"/>
            <a:chExt cx="581660" cy="5013929"/>
          </a:xfrm>
        </p:grpSpPr>
        <p:pic>
          <p:nvPicPr>
            <p:cNvPr id="12" name="Picture 11" descr="RADCALNET-LOGO-COMPLET.png">
              <a:extLst>
                <a:ext uri="{FF2B5EF4-FFF2-40B4-BE49-F238E27FC236}">
                  <a16:creationId xmlns:a16="http://schemas.microsoft.com/office/drawing/2014/main" id="{7591B00F-B520-5098-86F1-F05E7B7BDF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55153" y="3512427"/>
              <a:ext cx="2424425" cy="58166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A446D06-57CA-037C-C12D-9A9A13A8CA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 rot="16200000">
              <a:off x="1831406" y="272730"/>
              <a:ext cx="897980" cy="355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3853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7EDCBA-5504-3CF1-B214-980EE73E3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4A3E3-C61C-4385-BFD0-51D759A2F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8D36D-5BFD-C283-89AF-EA36CD55BB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483262-AF9A-4C54-BE50-E2203E3E43D6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293E9-9362-AE3E-996E-B526517C37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6241F-7AFC-1E18-295E-212067FE0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B42AA2-7C59-4429-A42C-78903299F340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01D0BC-D861-101A-27EA-129CB7A22CDC}"/>
              </a:ext>
            </a:extLst>
          </p:cNvPr>
          <p:cNvSpPr txBox="1"/>
          <p:nvPr userDrawn="1"/>
        </p:nvSpPr>
        <p:spPr>
          <a:xfrm>
            <a:off x="2716230" y="6308353"/>
            <a:ext cx="67595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NotesEsa" panose="02000506030000020004" pitchFamily="2" charset="0"/>
              </a:rPr>
              <a:t>1</a:t>
            </a:r>
            <a:r>
              <a:rPr lang="en-GB" sz="1600" baseline="30000" dirty="0">
                <a:solidFill>
                  <a:schemeClr val="bg1"/>
                </a:solidFill>
                <a:latin typeface="NotesEsa" panose="02000506030000020004" pitchFamily="2" charset="0"/>
              </a:rPr>
              <a:t>st</a:t>
            </a:r>
            <a:r>
              <a:rPr lang="en-GB" sz="1600" dirty="0">
                <a:solidFill>
                  <a:schemeClr val="bg1"/>
                </a:solidFill>
                <a:latin typeface="NotesEsa" panose="02000506030000020004" pitchFamily="2" charset="0"/>
              </a:rPr>
              <a:t> ESA-JAXA </a:t>
            </a:r>
            <a:r>
              <a:rPr lang="en-GB" sz="1600" dirty="0" err="1">
                <a:solidFill>
                  <a:schemeClr val="bg1"/>
                </a:solidFill>
                <a:latin typeface="NotesEsa" panose="02000506030000020004" pitchFamily="2" charset="0"/>
              </a:rPr>
              <a:t>EarthCARE</a:t>
            </a:r>
            <a:r>
              <a:rPr lang="en-GB" sz="1600" dirty="0">
                <a:solidFill>
                  <a:schemeClr val="bg1"/>
                </a:solidFill>
                <a:latin typeface="NotesEsa" panose="02000506030000020004" pitchFamily="2" charset="0"/>
              </a:rPr>
              <a:t> In-Orbit Validation Workshop</a:t>
            </a:r>
          </a:p>
          <a:p>
            <a:pPr algn="ctr"/>
            <a:r>
              <a:rPr lang="en-GB" sz="1050" dirty="0">
                <a:solidFill>
                  <a:schemeClr val="bg1"/>
                </a:solidFill>
                <a:latin typeface="NotesEsa" panose="02000506030000020004" pitchFamily="2" charset="0"/>
              </a:rPr>
              <a:t>14 – 17 January 2025 | VIRTUAL EVENT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2648D0-FA46-FC6A-4442-27A5EEC87CB2}"/>
              </a:ext>
            </a:extLst>
          </p:cNvPr>
          <p:cNvSpPr txBox="1"/>
          <p:nvPr userDrawn="1"/>
        </p:nvSpPr>
        <p:spPr>
          <a:xfrm>
            <a:off x="3326294" y="6266537"/>
            <a:ext cx="553940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7</a:t>
            </a:r>
            <a:r>
              <a:rPr lang="en-GB" sz="1600" baseline="30000" dirty="0">
                <a:solidFill>
                  <a:schemeClr val="bg1"/>
                </a:solidFill>
              </a:rPr>
              <a:t>th</a:t>
            </a:r>
            <a:r>
              <a:rPr lang="en-GB" sz="1600" dirty="0">
                <a:solidFill>
                  <a:schemeClr val="bg1"/>
                </a:solidFill>
              </a:rPr>
              <a:t> Sentinel-2 Validation Team Meeting </a:t>
            </a:r>
          </a:p>
          <a:p>
            <a:pPr algn="ctr"/>
            <a:r>
              <a:rPr lang="en-GB" sz="900" b="0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13 – 15 October 2025 | ESA – ESRIN | Frascati (RM), Italy</a:t>
            </a:r>
            <a:endParaRPr lang="en-GB" sz="900" dirty="0">
              <a:solidFill>
                <a:schemeClr val="bg1"/>
              </a:solidFill>
            </a:endParaRPr>
          </a:p>
        </p:txBody>
      </p:sp>
      <p:pic>
        <p:nvPicPr>
          <p:cNvPr id="11" name="Picture 10" descr="A map of a city">
            <a:extLst>
              <a:ext uri="{FF2B5EF4-FFF2-40B4-BE49-F238E27FC236}">
                <a16:creationId xmlns:a16="http://schemas.microsoft.com/office/drawing/2014/main" id="{021ED3C7-8ADF-CBA0-4619-247832B1D3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71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2DCDB4F-43BE-D605-0F4C-3B81017D873E}"/>
              </a:ext>
            </a:extLst>
          </p:cNvPr>
          <p:cNvSpPr txBox="1"/>
          <p:nvPr userDrawn="1"/>
        </p:nvSpPr>
        <p:spPr>
          <a:xfrm>
            <a:off x="957468" y="6246524"/>
            <a:ext cx="10277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b="1" dirty="0">
                <a:solidFill>
                  <a:schemeClr val="bg1"/>
                </a:solidFill>
                <a:latin typeface="NotesEsa" panose="02000506030000020004" pitchFamily="2" charset="0"/>
              </a:rPr>
              <a:t>ESA FRM Workshop, NPL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b="0" dirty="0">
                <a:solidFill>
                  <a:schemeClr val="bg1"/>
                </a:solidFill>
                <a:latin typeface="NotesEsa" panose="02000506030000020004" pitchFamily="2" charset="0"/>
              </a:rPr>
              <a:t>May 2026</a:t>
            </a:r>
            <a:endParaRPr lang="en-GB" sz="1500" dirty="0">
              <a:solidFill>
                <a:schemeClr val="bg1"/>
              </a:solidFill>
              <a:latin typeface="NotesEsa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31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C30C3-A16D-902F-3A75-5C2FF32ED0A8}"/>
              </a:ext>
            </a:extLst>
          </p:cNvPr>
          <p:cNvSpPr txBox="1"/>
          <p:nvPr/>
        </p:nvSpPr>
        <p:spPr>
          <a:xfrm>
            <a:off x="1857500" y="2662052"/>
            <a:ext cx="95683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NotesEsa" panose="02000506030000020004" pitchFamily="2" charset="77"/>
              </a:rPr>
              <a:t>Status of the Radiometric Calibration Network: </a:t>
            </a:r>
            <a:r>
              <a:rPr lang="en-GB" sz="3200" dirty="0" err="1">
                <a:solidFill>
                  <a:schemeClr val="bg1"/>
                </a:solidFill>
                <a:latin typeface="NotesEsa" panose="02000506030000020004" pitchFamily="2" charset="77"/>
              </a:rPr>
              <a:t>RadCalNet</a:t>
            </a:r>
            <a:endParaRPr lang="en-IT" sz="3200" dirty="0">
              <a:solidFill>
                <a:schemeClr val="bg1"/>
              </a:solidFill>
              <a:latin typeface="NotesEsa" panose="02000506030000020004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9BA35-9190-6EB9-8F12-45F3581D8AD3}"/>
              </a:ext>
            </a:extLst>
          </p:cNvPr>
          <p:cNvSpPr txBox="1"/>
          <p:nvPr/>
        </p:nvSpPr>
        <p:spPr>
          <a:xfrm>
            <a:off x="3726044" y="4505523"/>
            <a:ext cx="8396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>
                <a:solidFill>
                  <a:schemeClr val="bg1"/>
                </a:solidFill>
                <a:latin typeface="NotesEsa" panose="02000506030000020004" pitchFamily="2" charset="77"/>
              </a:rPr>
              <a:t>M. Sinclair on behalf of M. Bouvet and the </a:t>
            </a:r>
            <a:r>
              <a:rPr lang="en-GB" sz="2000" b="1" i="1" dirty="0" err="1">
                <a:solidFill>
                  <a:schemeClr val="bg1"/>
                </a:solidFill>
                <a:latin typeface="NotesEsa" panose="02000506030000020004" pitchFamily="2" charset="77"/>
              </a:rPr>
              <a:t>RadCalNet</a:t>
            </a:r>
            <a:r>
              <a:rPr lang="en-GB" sz="2000" b="1" i="1" dirty="0">
                <a:solidFill>
                  <a:schemeClr val="bg1"/>
                </a:solidFill>
                <a:latin typeface="NotesEsa" panose="02000506030000020004" pitchFamily="2" charset="77"/>
              </a:rPr>
              <a:t> WG (CEOS/WGCV/IVOS)</a:t>
            </a:r>
            <a:endParaRPr lang="en-IT" sz="2000" dirty="0">
              <a:solidFill>
                <a:schemeClr val="bg1"/>
              </a:solidFill>
              <a:latin typeface="NotesEsa" panose="02000506030000020004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66D8EC-25BC-5E88-15B0-EEFB3E698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386" y="5028455"/>
            <a:ext cx="5015723" cy="72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764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01CF65-C65E-1905-24C9-55647BC738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9" y="290981"/>
            <a:ext cx="8075976" cy="379413"/>
          </a:xfrm>
        </p:spPr>
        <p:txBody>
          <a:bodyPr>
            <a:normAutofit fontScale="85000" lnSpcReduction="20000"/>
          </a:bodyPr>
          <a:lstStyle/>
          <a:p>
            <a:r>
              <a:rPr lang="en-NL" dirty="0"/>
              <a:t>Quality control: LCFR surface reflectance</a:t>
            </a: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48209B97-B269-06D5-817F-C9B03D0B3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45" y="2218612"/>
            <a:ext cx="11052824" cy="3316555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468933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7C04F7-CB71-A9AE-FFC4-929B84D41F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177" y="126858"/>
            <a:ext cx="8200007" cy="750966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Comparison of Sentinel 2A to </a:t>
            </a:r>
            <a:r>
              <a:rPr lang="en-GB" dirty="0" err="1"/>
              <a:t>RadCalNet</a:t>
            </a:r>
            <a:r>
              <a:rPr lang="en-GB" dirty="0"/>
              <a:t> TOA at Railroad Valley Playa over archive</a:t>
            </a:r>
            <a:endParaRPr lang="en-NL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FCEEBF-9D14-C04F-8D30-745929FD66DD}"/>
              </a:ext>
            </a:extLst>
          </p:cNvPr>
          <p:cNvSpPr txBox="1"/>
          <p:nvPr/>
        </p:nvSpPr>
        <p:spPr>
          <a:xfrm>
            <a:off x="7054881" y="2468043"/>
            <a:ext cx="49819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NL" sz="2400" dirty="0"/>
              <a:t>RadCalNet TOA reflectance available every 30 mins </a:t>
            </a:r>
          </a:p>
          <a:p>
            <a:pPr marL="457189" indent="-457189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NL" sz="2400" dirty="0"/>
              <a:t>Sampled at 10 nm spectral sampling interval</a:t>
            </a:r>
          </a:p>
          <a:p>
            <a:pPr marL="457189" indent="-457189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NL" sz="2400" dirty="0"/>
              <a:t>S2A geometry is not exactly nadir  </a:t>
            </a:r>
          </a:p>
          <a:p>
            <a:pPr marL="457189" indent="-457189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NL" sz="2400" dirty="0"/>
              <a:t>BRDF effects not accounted for</a:t>
            </a:r>
          </a:p>
          <a:p>
            <a:pPr marL="457189" indent="-457189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NL" sz="2400" dirty="0"/>
          </a:p>
          <a:p>
            <a:pPr marL="457189" indent="-457189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NL" sz="2400" dirty="0"/>
          </a:p>
          <a:p>
            <a:pPr marL="457189" indent="-457189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NL" sz="2400" dirty="0"/>
          </a:p>
        </p:txBody>
      </p:sp>
      <p:pic>
        <p:nvPicPr>
          <p:cNvPr id="5" name="Picture 4" descr="A graph of red and blue lines&#10;&#10;Description automatically generated">
            <a:extLst>
              <a:ext uri="{FF2B5EF4-FFF2-40B4-BE49-F238E27FC236}">
                <a16:creationId xmlns:a16="http://schemas.microsoft.com/office/drawing/2014/main" id="{9891B072-02E5-BE00-2C96-F1AF4F27D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33" y="1494406"/>
            <a:ext cx="6141547" cy="460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746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942089-BB0F-DA99-8873-FE20F3114C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9" y="290981"/>
            <a:ext cx="8099422" cy="379413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Site Intercomparison – 5 sites spectral synthesis</a:t>
            </a:r>
            <a:endParaRPr lang="en-NL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360558-5A01-614C-9EB4-DC28F1811239}"/>
              </a:ext>
            </a:extLst>
          </p:cNvPr>
          <p:cNvSpPr txBox="1"/>
          <p:nvPr/>
        </p:nvSpPr>
        <p:spPr>
          <a:xfrm>
            <a:off x="2376668" y="1874391"/>
            <a:ext cx="3231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S2 vs </a:t>
            </a:r>
            <a:r>
              <a:rPr lang="en-GB" dirty="0" err="1"/>
              <a:t>RadCalNet</a:t>
            </a:r>
            <a:r>
              <a:rPr lang="en-GB" dirty="0"/>
              <a:t> TOA reflectance</a:t>
            </a:r>
          </a:p>
        </p:txBody>
      </p:sp>
      <p:pic>
        <p:nvPicPr>
          <p:cNvPr id="7" name="Picture 6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F3A08FB7-7E31-DA08-4F24-D24F5E33C9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4"/>
          <a:stretch>
            <a:fillRect/>
          </a:stretch>
        </p:blipFill>
        <p:spPr>
          <a:xfrm>
            <a:off x="1586006" y="2264049"/>
            <a:ext cx="4813300" cy="3234773"/>
          </a:xfrm>
          <a:prstGeom prst="rect">
            <a:avLst/>
          </a:prstGeom>
        </p:spPr>
      </p:pic>
      <p:pic>
        <p:nvPicPr>
          <p:cNvPr id="8" name="Picture 7" descr="A graph with colorful dots and lines&#10;&#10;AI-generated content may be incorrect.">
            <a:extLst>
              <a:ext uri="{FF2B5EF4-FFF2-40B4-BE49-F238E27FC236}">
                <a16:creationId xmlns:a16="http://schemas.microsoft.com/office/drawing/2014/main" id="{68174BB3-2E43-7F0E-707F-067FF0DF15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4"/>
          <a:stretch>
            <a:fillRect/>
          </a:stretch>
        </p:blipFill>
        <p:spPr>
          <a:xfrm>
            <a:off x="6771861" y="2264049"/>
            <a:ext cx="4813300" cy="32347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C28378-3DEF-8FD2-7241-32A87FBE4B3D}"/>
              </a:ext>
            </a:extLst>
          </p:cNvPr>
          <p:cNvSpPr txBox="1"/>
          <p:nvPr/>
        </p:nvSpPr>
        <p:spPr>
          <a:xfrm>
            <a:off x="7562523" y="1874391"/>
            <a:ext cx="322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L8 vs </a:t>
            </a:r>
            <a:r>
              <a:rPr lang="en-GB" dirty="0" err="1"/>
              <a:t>RadCalNet</a:t>
            </a:r>
            <a:r>
              <a:rPr lang="en-GB" dirty="0"/>
              <a:t> TOA reflectance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1C357B-E265-C05C-531B-1A80BAE4C868}"/>
              </a:ext>
            </a:extLst>
          </p:cNvPr>
          <p:cNvSpPr txBox="1"/>
          <p:nvPr/>
        </p:nvSpPr>
        <p:spPr>
          <a:xfrm>
            <a:off x="1710047" y="5841568"/>
            <a:ext cx="8691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NB: S2/L8 spatial resolution NOT compatible with Baotou artificial target size (=BTCN).</a:t>
            </a:r>
          </a:p>
        </p:txBody>
      </p:sp>
    </p:spTree>
    <p:extLst>
      <p:ext uri="{BB962C8B-B14F-4D97-AF65-F5344CB8AC3E}">
        <p14:creationId xmlns:p14="http://schemas.microsoft.com/office/powerpoint/2010/main" val="1779482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B4E60-0F15-4AF7-BDC2-BB2086BBEC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304" y="311738"/>
            <a:ext cx="6903668" cy="37941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Acceptance process for new sites</a:t>
            </a:r>
            <a:endParaRPr lang="en-NL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376163" y="2753483"/>
            <a:ext cx="5517392" cy="221289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AutoNum type="arabicPeriod"/>
              <a:defRPr sz="16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AutoNum type="alphaLcPeriod"/>
              <a:defRPr sz="1600">
                <a:solidFill>
                  <a:schemeClr val="bg2"/>
                </a:solidFill>
                <a:latin typeface="+mn-lt"/>
              </a:defRPr>
            </a:lvl2pPr>
            <a:lvl3pPr marL="1825625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3pPr>
            <a:lvl4pPr marL="2424113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4pPr>
            <a:lvl5pPr marL="30226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285750" indent="-285750"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Candidate site owners provide 45+ days worth of data, a site description and document their uncertainty budget.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800" dirty="0" err="1">
                <a:solidFill>
                  <a:schemeClr val="tx1"/>
                </a:solidFill>
              </a:rPr>
              <a:t>RadCalNet</a:t>
            </a:r>
            <a:r>
              <a:rPr lang="en-US" sz="1800" dirty="0">
                <a:solidFill>
                  <a:schemeClr val="tx1"/>
                </a:solidFill>
              </a:rPr>
              <a:t> WG members review and a dedicated panel provides final recommendation for acceptance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Final assessment and acceptance by CEOS/WGCV</a:t>
            </a:r>
          </a:p>
        </p:txBody>
      </p:sp>
      <p:pic>
        <p:nvPicPr>
          <p:cNvPr id="7" name="Picture 6" descr="G0 - overview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821" y="861857"/>
            <a:ext cx="4237179" cy="599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515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567C4E-1E7F-1AC7-7335-7FF3D0EDA2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NL" dirty="0"/>
              <a:t>Upcoming sites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1A300C-4B3C-D732-E76C-858A72AAF4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502553" y="9723433"/>
            <a:ext cx="4048449" cy="331484"/>
          </a:xfrm>
        </p:spPr>
        <p:txBody>
          <a:bodyPr>
            <a:normAutofit fontScale="85000" lnSpcReduction="20000"/>
          </a:bodyPr>
          <a:lstStyle/>
          <a:p>
            <a:endParaRPr lang="en-N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6B8AF66-9308-F1B6-5DD1-AF6EC926B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50" y="3131309"/>
            <a:ext cx="3695933" cy="288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817843DE-B763-32CB-5403-F947CB366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98753" y="-3920179"/>
            <a:ext cx="3151545" cy="13003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L" altLang="en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</a:rPr>
              <a:t>  </a:t>
            </a:r>
            <a:r>
              <a:rPr kumimoji="0" lang="en-NL" altLang="en-NL" sz="273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</a:rPr>
              <a:t>        </a:t>
            </a:r>
            <a:r>
              <a:rPr kumimoji="0" lang="en-NL" altLang="en-NL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Figure </a:t>
            </a:r>
            <a:r>
              <a:rPr kumimoji="0" lang="en-NL" altLang="en-NL" sz="1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kumimoji="0" lang="en-NL" altLang="en-NL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GHNA ASD Site Survey Line March 2020, GHNA mast marked in centre of fence square.</a:t>
            </a:r>
            <a:r>
              <a:rPr kumimoji="0" lang="en-NL" altLang="en-NL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en-NL" altLang="en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2471A57-6291-CE5E-4816-B749A5BCA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065" y="3131308"/>
            <a:ext cx="4757959" cy="288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8E29569C-DCCF-1509-EA6E-73BCDD290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9571" y="-217386"/>
            <a:ext cx="4152488" cy="754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indent="306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063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L" altLang="en-NL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</a:rPr>
              <a:t>  </a:t>
            </a:r>
            <a:r>
              <a:rPr kumimoji="0" lang="en-NL" altLang="en-NL" sz="2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</a:rPr>
              <a:t>     </a:t>
            </a:r>
            <a:r>
              <a:rPr kumimoji="0" lang="en-NL" altLang="en-NL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 </a:t>
            </a:r>
            <a:endParaRPr kumimoji="0" lang="en-NL" altLang="en-NL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063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NL" altLang="en-NL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kumimoji="0" lang="en-NL" altLang="en-NL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NL" altLang="en-NL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GoogleEarth site zoom </a:t>
            </a:r>
            <a:endParaRPr kumimoji="0" lang="en-NL" altLang="en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0" name="Picture 6" descr="山上有雪&#10;&#10;描述已自动生成">
            <a:extLst>
              <a:ext uri="{FF2B5EF4-FFF2-40B4-BE49-F238E27FC236}">
                <a16:creationId xmlns:a16="http://schemas.microsoft.com/office/drawing/2014/main" id="{ABBD92C1-0D1B-A58B-EC5A-E69CEFC08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706" y="3131308"/>
            <a:ext cx="2789294" cy="288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1355C0-6656-A8FC-91F7-0308F9571F41}"/>
              </a:ext>
            </a:extLst>
          </p:cNvPr>
          <p:cNvSpPr txBox="1"/>
          <p:nvPr/>
        </p:nvSpPr>
        <p:spPr>
          <a:xfrm>
            <a:off x="1251275" y="1461446"/>
            <a:ext cx="96894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2000" dirty="0"/>
              <a:t>3 new sites have submitted their application to </a:t>
            </a:r>
            <a:r>
              <a:rPr lang="en-GB" sz="2000" dirty="0" err="1"/>
              <a:t>RadCalNet</a:t>
            </a:r>
            <a:endParaRPr lang="en-GB" sz="2000" dirty="0"/>
          </a:p>
          <a:p>
            <a:pPr marL="285750" indent="-285750"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2000" dirty="0"/>
              <a:t>Already prepared a 45+ days of data and site description and uncertainty statements</a:t>
            </a:r>
          </a:p>
          <a:p>
            <a:pPr marL="285750" indent="-285750"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2000" dirty="0"/>
              <a:t>All gone through two rounds of review and comparisons to S-2 / Landsat data </a:t>
            </a:r>
          </a:p>
          <a:p>
            <a:pPr marL="285750" indent="-285750">
              <a:buClr>
                <a:schemeClr val="accent1"/>
              </a:buClr>
              <a:buFont typeface="Wingdings" pitchFamily="2" charset="2"/>
              <a:buChar char="§"/>
            </a:pPr>
            <a:endParaRPr lang="en-GB" sz="2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2E1660-D153-FEE6-DE8D-E2DF3DD201E0}"/>
              </a:ext>
            </a:extLst>
          </p:cNvPr>
          <p:cNvSpPr txBox="1"/>
          <p:nvPr/>
        </p:nvSpPr>
        <p:spPr>
          <a:xfrm>
            <a:off x="1608360" y="6023465"/>
            <a:ext cx="968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GB" dirty="0"/>
              <a:t>From left to right: USGS EROS </a:t>
            </a:r>
            <a:r>
              <a:rPr lang="en-GB" dirty="0" err="1"/>
              <a:t>center</a:t>
            </a:r>
            <a:r>
              <a:rPr lang="en-GB" dirty="0"/>
              <a:t> (US), HYPERNETS </a:t>
            </a:r>
            <a:r>
              <a:rPr lang="en-GB" dirty="0" err="1"/>
              <a:t>Gobabeb</a:t>
            </a:r>
            <a:r>
              <a:rPr lang="en-GB" dirty="0"/>
              <a:t> (Namibia) and </a:t>
            </a:r>
            <a:r>
              <a:rPr lang="en-GB" dirty="0" err="1"/>
              <a:t>Golmud</a:t>
            </a:r>
            <a:r>
              <a:rPr lang="en-GB" dirty="0"/>
              <a:t> (China)</a:t>
            </a:r>
            <a:endParaRPr lang="en-NL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B04409-7D05-8B97-F658-F8D6BD3006EF}"/>
              </a:ext>
            </a:extLst>
          </p:cNvPr>
          <p:cNvSpPr/>
          <p:nvPr/>
        </p:nvSpPr>
        <p:spPr>
          <a:xfrm>
            <a:off x="9350024" y="2993108"/>
            <a:ext cx="2789295" cy="310003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32513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ED5657-7F5E-B8C8-51B4-BF8D15313F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8" y="290981"/>
            <a:ext cx="8280366" cy="379413"/>
          </a:xfrm>
        </p:spPr>
        <p:txBody>
          <a:bodyPr>
            <a:normAutofit fontScale="85000" lnSpcReduction="20000"/>
          </a:bodyPr>
          <a:lstStyle/>
          <a:p>
            <a:r>
              <a:rPr lang="en-NL" dirty="0"/>
              <a:t>Oceanic sites for RadCalNet – in preparation</a:t>
            </a:r>
          </a:p>
        </p:txBody>
      </p:sp>
      <p:pic>
        <p:nvPicPr>
          <p:cNvPr id="5" name="Picture 4" descr="A white paper with black text and blue text&#10;&#10;AI-generated content may be incorrect.">
            <a:extLst>
              <a:ext uri="{FF2B5EF4-FFF2-40B4-BE49-F238E27FC236}">
                <a16:creationId xmlns:a16="http://schemas.microsoft.com/office/drawing/2014/main" id="{EB0E0A23-46B9-A165-373F-C7A259FF4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544" y="1883729"/>
            <a:ext cx="1881126" cy="2430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document with text and images&#10;&#10;AI-generated content may be incorrect.">
            <a:extLst>
              <a:ext uri="{FF2B5EF4-FFF2-40B4-BE49-F238E27FC236}">
                <a16:creationId xmlns:a16="http://schemas.microsoft.com/office/drawing/2014/main" id="{9A0643BA-6157-D702-9B4E-480CDE3FC7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86" y="3637086"/>
            <a:ext cx="1872964" cy="2430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8AEEB86-31BC-8209-2471-46F66C7A06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1" t="6486"/>
          <a:stretch>
            <a:fillRect/>
          </a:stretch>
        </p:blipFill>
        <p:spPr bwMode="auto">
          <a:xfrm>
            <a:off x="5271617" y="2611904"/>
            <a:ext cx="4465891" cy="345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C91B34-460A-1B2E-90CE-D3025A35FDCE}"/>
              </a:ext>
            </a:extLst>
          </p:cNvPr>
          <p:cNvSpPr txBox="1"/>
          <p:nvPr/>
        </p:nvSpPr>
        <p:spPr>
          <a:xfrm>
            <a:off x="5331980" y="1883729"/>
            <a:ext cx="42996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0" i="0" u="none" strike="noStrike" dirty="0">
                <a:effectLst/>
                <a:latin typeface="Calibri" panose="020F0502020204030204" pitchFamily="34" charset="0"/>
              </a:rPr>
              <a:t>Match up comparison Sentinel-2 from 2017 to 2024 at Venice Tower</a:t>
            </a:r>
            <a:endParaRPr lang="en-N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4D5C30-053C-ECEF-E4BD-93AD56A86426}"/>
              </a:ext>
            </a:extLst>
          </p:cNvPr>
          <p:cNvSpPr txBox="1"/>
          <p:nvPr/>
        </p:nvSpPr>
        <p:spPr>
          <a:xfrm>
            <a:off x="921466" y="2530060"/>
            <a:ext cx="41505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itchFamily="2" charset="2"/>
              <a:buChar char="§"/>
            </a:pPr>
            <a:r>
              <a:rPr lang="en-NL" dirty="0"/>
              <a:t>Development of a processing chain starting from AERONET-OC multipspectral water leaving radiance, generating hyperpespectral water leaving remote sensing reflectance (Rsr) and then TOA reflectance at RadCalNet geometry and temporal sampling.</a:t>
            </a:r>
          </a:p>
          <a:p>
            <a:pPr marL="285750" indent="-285750">
              <a:buClr>
                <a:schemeClr val="accent1"/>
              </a:buClr>
              <a:buFont typeface="Wingdings" pitchFamily="2" charset="2"/>
              <a:buChar char="§"/>
            </a:pPr>
            <a:r>
              <a:rPr lang="en-NL" dirty="0"/>
              <a:t>Expected to be submitted for acceptance  for Venice Tower (Italy) and Galata platform (Roumenia)</a:t>
            </a:r>
          </a:p>
        </p:txBody>
      </p:sp>
    </p:spTree>
    <p:extLst>
      <p:ext uri="{BB962C8B-B14F-4D97-AF65-F5344CB8AC3E}">
        <p14:creationId xmlns:p14="http://schemas.microsoft.com/office/powerpoint/2010/main" val="113319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38607D-8A83-20C2-61F5-9C76C0FD6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New Sites Status</a:t>
            </a:r>
            <a:endParaRPr lang="en-N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D523408-DE97-4D76-B633-4447B25171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1856981"/>
              </p:ext>
            </p:extLst>
          </p:nvPr>
        </p:nvGraphicFramePr>
        <p:xfrm>
          <a:off x="644740" y="1975142"/>
          <a:ext cx="11903528" cy="4253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2EC98FA5-394D-4E51-8A8D-AA2D1DBEDCB6}"/>
              </a:ext>
            </a:extLst>
          </p:cNvPr>
          <p:cNvSpPr/>
          <p:nvPr/>
        </p:nvSpPr>
        <p:spPr>
          <a:xfrm>
            <a:off x="2919503" y="4991538"/>
            <a:ext cx="1089915" cy="78042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BTCN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03078B3-D83A-4A2C-B719-29111E82EB12}"/>
              </a:ext>
            </a:extLst>
          </p:cNvPr>
          <p:cNvSpPr/>
          <p:nvPr/>
        </p:nvSpPr>
        <p:spPr>
          <a:xfrm>
            <a:off x="3582180" y="5397972"/>
            <a:ext cx="1089915" cy="78042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BSCN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3340A7B-77BC-4A7E-ACA5-3FD4C6D05109}"/>
              </a:ext>
            </a:extLst>
          </p:cNvPr>
          <p:cNvSpPr/>
          <p:nvPr/>
        </p:nvSpPr>
        <p:spPr>
          <a:xfrm>
            <a:off x="4207264" y="5857653"/>
            <a:ext cx="1089915" cy="78042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GONA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4D88174-6902-4200-92A4-7C5FEC01922C}"/>
              </a:ext>
            </a:extLst>
          </p:cNvPr>
          <p:cNvSpPr/>
          <p:nvPr/>
        </p:nvSpPr>
        <p:spPr>
          <a:xfrm>
            <a:off x="5010984" y="5448312"/>
            <a:ext cx="1089915" cy="78042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LCFR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C146753-096C-42BD-9CAE-5C6EED15C287}"/>
              </a:ext>
            </a:extLst>
          </p:cNvPr>
          <p:cNvSpPr/>
          <p:nvPr/>
        </p:nvSpPr>
        <p:spPr>
          <a:xfrm>
            <a:off x="5759039" y="4997525"/>
            <a:ext cx="1089915" cy="78042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RVUS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C6FB619-3EEC-4EB6-8893-02B5CC289233}"/>
              </a:ext>
            </a:extLst>
          </p:cNvPr>
          <p:cNvSpPr/>
          <p:nvPr/>
        </p:nvSpPr>
        <p:spPr>
          <a:xfrm>
            <a:off x="2367979" y="3375243"/>
            <a:ext cx="983656" cy="67015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67" dirty="0"/>
              <a:t>PIAU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FA9BA3-1EBC-4C8F-963D-D50C9771EA14}"/>
              </a:ext>
            </a:extLst>
          </p:cNvPr>
          <p:cNvSpPr/>
          <p:nvPr/>
        </p:nvSpPr>
        <p:spPr>
          <a:xfrm>
            <a:off x="4592319" y="3225125"/>
            <a:ext cx="1089915" cy="64702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DHCN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4D031C2-AE3F-4328-8B91-7BE0DB060074}"/>
              </a:ext>
            </a:extLst>
          </p:cNvPr>
          <p:cNvSpPr/>
          <p:nvPr/>
        </p:nvSpPr>
        <p:spPr>
          <a:xfrm>
            <a:off x="9629813" y="3327953"/>
            <a:ext cx="983656" cy="64702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67" dirty="0"/>
              <a:t>GHNA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B8DD125-B43F-48EF-B124-0E96508D4AE8}"/>
              </a:ext>
            </a:extLst>
          </p:cNvPr>
          <p:cNvSpPr/>
          <p:nvPr/>
        </p:nvSpPr>
        <p:spPr>
          <a:xfrm>
            <a:off x="9505654" y="3750818"/>
            <a:ext cx="1089915" cy="64702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67" dirty="0"/>
              <a:t>ERUS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88F3E2C-CDC3-B74A-B424-ADDF98167F0A}"/>
              </a:ext>
            </a:extLst>
          </p:cNvPr>
          <p:cNvSpPr/>
          <p:nvPr/>
        </p:nvSpPr>
        <p:spPr>
          <a:xfrm>
            <a:off x="902613" y="4397841"/>
            <a:ext cx="2449022" cy="44084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AERONET- OC sites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03F21D9-E3E9-8B17-FE99-900DA2E54129}"/>
              </a:ext>
            </a:extLst>
          </p:cNvPr>
          <p:cNvSpPr/>
          <p:nvPr/>
        </p:nvSpPr>
        <p:spPr>
          <a:xfrm>
            <a:off x="11353179" y="3235894"/>
            <a:ext cx="1089915" cy="6470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67" dirty="0">
                <a:solidFill>
                  <a:schemeClr val="tx1"/>
                </a:solidFill>
              </a:rPr>
              <a:t>GSCN</a:t>
            </a:r>
          </a:p>
        </p:txBody>
      </p:sp>
    </p:spTree>
    <p:extLst>
      <p:ext uri="{BB962C8B-B14F-4D97-AF65-F5344CB8AC3E}">
        <p14:creationId xmlns:p14="http://schemas.microsoft.com/office/powerpoint/2010/main" val="2643642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EC4B30-5B54-1EE7-F170-EF54A77131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687" y="300299"/>
            <a:ext cx="4322880" cy="379413"/>
          </a:xfrm>
        </p:spPr>
        <p:txBody>
          <a:bodyPr>
            <a:normAutofit fontScale="85000" lnSpcReduction="20000"/>
          </a:bodyPr>
          <a:lstStyle/>
          <a:p>
            <a:r>
              <a:rPr lang="en-NL" dirty="0"/>
              <a:t>Users</a:t>
            </a:r>
          </a:p>
        </p:txBody>
      </p:sp>
      <p:pic>
        <p:nvPicPr>
          <p:cNvPr id="2" name="Image 12">
            <a:extLst>
              <a:ext uri="{FF2B5EF4-FFF2-40B4-BE49-F238E27FC236}">
                <a16:creationId xmlns:a16="http://schemas.microsoft.com/office/drawing/2014/main" id="{BF3CA8DF-799A-DDDC-4258-0FA033DB6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950" y="2037451"/>
            <a:ext cx="10768453" cy="351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44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FA76BF-15A3-327E-7DBE-E8F8A65332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NL" dirty="0"/>
              <a:t>Users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7DB84506-4377-6483-83D9-2B8CF1C556E5}"/>
              </a:ext>
            </a:extLst>
          </p:cNvPr>
          <p:cNvSpPr txBox="1">
            <a:spLocks/>
          </p:cNvSpPr>
          <p:nvPr/>
        </p:nvSpPr>
        <p:spPr>
          <a:xfrm rot="16200000">
            <a:off x="12813491" y="8773966"/>
            <a:ext cx="628129" cy="176963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fld id="{76209522-BBD2-4A84-AC57-83C1572E5376}" type="datetime1">
              <a:rPr lang="fr-FR" sz="3200"/>
              <a:pPr/>
              <a:t>18/05/2026</a:t>
            </a:fld>
            <a:endParaRPr lang="fr-FR" sz="3200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D85E8A15-E552-5944-EF14-B79783DB9259}"/>
              </a:ext>
            </a:extLst>
          </p:cNvPr>
          <p:cNvSpPr txBox="1">
            <a:spLocks/>
          </p:cNvSpPr>
          <p:nvPr/>
        </p:nvSpPr>
        <p:spPr>
          <a:xfrm>
            <a:off x="6686069" y="9004968"/>
            <a:ext cx="397984" cy="139032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fld id="{06C79A86-2CB0-4E3E-8171-E61394378778}" type="slidenum">
              <a:rPr lang="fr-FR" sz="3200"/>
              <a:pPr/>
              <a:t>18</a:t>
            </a:fld>
            <a:endParaRPr lang="fr-FR" sz="3200"/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6481ACDC-3B13-2343-E727-2C2CFBE82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389" y="2038684"/>
            <a:ext cx="10580285" cy="4389303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A04EA3DF-7D7F-67F8-FE80-C3AD19AFD568}"/>
              </a:ext>
            </a:extLst>
          </p:cNvPr>
          <p:cNvSpPr txBox="1">
            <a:spLocks/>
          </p:cNvSpPr>
          <p:nvPr/>
        </p:nvSpPr>
        <p:spPr>
          <a:xfrm>
            <a:off x="4474965" y="1167973"/>
            <a:ext cx="4422208" cy="7838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1A29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800"/>
              </a:spcBef>
              <a:buFont typeface="Arial" panose="020B0604020202020204" pitchFamily="34" charset="0"/>
              <a:buChar char="–"/>
              <a:defRPr sz="2400" kern="120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646464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100" dirty="0"/>
              <a:t>71 countries</a:t>
            </a:r>
          </a:p>
          <a:p>
            <a:r>
              <a:rPr lang="fr-FR" sz="3100" dirty="0"/>
              <a:t>Top 3 : US, China, South </a:t>
            </a:r>
            <a:r>
              <a:rPr lang="fr-FR" sz="3100" dirty="0" err="1"/>
              <a:t>Korea</a:t>
            </a:r>
            <a:endParaRPr lang="fr-FR" sz="3100" dirty="0"/>
          </a:p>
          <a:p>
            <a:endParaRPr lang="fr-FR" sz="2000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980274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C376E6-D355-6601-0D41-6129218BB5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8456" y="335736"/>
            <a:ext cx="4322880" cy="379413"/>
          </a:xfrm>
        </p:spPr>
        <p:txBody>
          <a:bodyPr>
            <a:normAutofit fontScale="85000" lnSpcReduction="20000"/>
          </a:bodyPr>
          <a:lstStyle/>
          <a:p>
            <a:r>
              <a:rPr lang="en-NL" dirty="0"/>
              <a:t>Conclusion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ED25A7-48EC-7E5F-254A-A23819785893}"/>
              </a:ext>
            </a:extLst>
          </p:cNvPr>
          <p:cNvSpPr txBox="1"/>
          <p:nvPr/>
        </p:nvSpPr>
        <p:spPr>
          <a:xfrm>
            <a:off x="1490664" y="1680953"/>
            <a:ext cx="989427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70C0"/>
              </a:buClr>
              <a:buFont typeface="Wingdings" pitchFamily="2" charset="2"/>
              <a:buChar char="§"/>
            </a:pPr>
            <a:r>
              <a:rPr lang="en-NL" sz="2800" dirty="0"/>
              <a:t>8 years of RadCalNet operation</a:t>
            </a:r>
          </a:p>
          <a:p>
            <a:pPr marL="342900" indent="-342900">
              <a:buClr>
                <a:srgbClr val="0070C0"/>
              </a:buClr>
              <a:buFont typeface="Wingdings" pitchFamily="2" charset="2"/>
              <a:buChar char="§"/>
            </a:pPr>
            <a:r>
              <a:rPr lang="en-NL" sz="2800" dirty="0"/>
              <a:t>5 sites currently providing data and 3 new sites about to join the network</a:t>
            </a:r>
          </a:p>
          <a:p>
            <a:pPr marL="342900" indent="-342900">
              <a:buClr>
                <a:srgbClr val="0070C0"/>
              </a:buClr>
              <a:buFont typeface="Wingdings" pitchFamily="2" charset="2"/>
              <a:buChar char="§"/>
            </a:pPr>
            <a:r>
              <a:rPr lang="en-NL" sz="2800" dirty="0"/>
              <a:t>Golmud submitted for acceptance to WGCV </a:t>
            </a:r>
          </a:p>
          <a:p>
            <a:pPr marL="342900" indent="-342900">
              <a:buClr>
                <a:srgbClr val="0070C0"/>
              </a:buClr>
              <a:buFont typeface="Wingdings" pitchFamily="2" charset="2"/>
              <a:buChar char="§"/>
            </a:pPr>
            <a:r>
              <a:rPr lang="en-NL" sz="2800" dirty="0"/>
              <a:t>New 2025 data collection available </a:t>
            </a:r>
          </a:p>
          <a:p>
            <a:pPr marL="342900" indent="-342900">
              <a:buClr>
                <a:srgbClr val="0070C0"/>
              </a:buClr>
              <a:buFont typeface="Wingdings" pitchFamily="2" charset="2"/>
              <a:buChar char="§"/>
            </a:pPr>
            <a:r>
              <a:rPr lang="en-NL" sz="2800" dirty="0"/>
              <a:t>An archive spanning 13 years and cumulating 7000+ days of data for EO sensor radiometric assessment</a:t>
            </a:r>
          </a:p>
          <a:p>
            <a:pPr marL="342900" indent="-342900">
              <a:buClr>
                <a:srgbClr val="0070C0"/>
              </a:buClr>
              <a:buFont typeface="Wingdings" pitchFamily="2" charset="2"/>
              <a:buChar char="§"/>
            </a:pPr>
            <a:r>
              <a:rPr lang="en-NL" sz="2800" dirty="0"/>
              <a:t>Continuous efforts to maintain data quality and improve timeliness of data</a:t>
            </a:r>
          </a:p>
          <a:p>
            <a:pPr marL="342900" indent="-342900">
              <a:buClr>
                <a:srgbClr val="0070C0"/>
              </a:buClr>
              <a:buFont typeface="Wingdings" pitchFamily="2" charset="2"/>
              <a:buChar char="§"/>
            </a:pPr>
            <a:r>
              <a:rPr lang="en-NL" sz="2800" dirty="0"/>
              <a:t>Growing user base</a:t>
            </a:r>
          </a:p>
          <a:p>
            <a:endParaRPr lang="en-NL" sz="2800" dirty="0"/>
          </a:p>
        </p:txBody>
      </p:sp>
    </p:spTree>
    <p:extLst>
      <p:ext uri="{BB962C8B-B14F-4D97-AF65-F5344CB8AC3E}">
        <p14:creationId xmlns:p14="http://schemas.microsoft.com/office/powerpoint/2010/main" val="284054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roup 112"/>
          <p:cNvGrpSpPr/>
          <p:nvPr/>
        </p:nvGrpSpPr>
        <p:grpSpPr>
          <a:xfrm>
            <a:off x="1600199" y="2692400"/>
            <a:ext cx="9469087" cy="2735499"/>
            <a:chOff x="177800" y="2692400"/>
            <a:chExt cx="8966200" cy="2260600"/>
          </a:xfrm>
        </p:grpSpPr>
        <p:sp>
          <p:nvSpPr>
            <p:cNvPr id="35" name="Rectangle 34"/>
            <p:cNvSpPr/>
            <p:nvPr/>
          </p:nvSpPr>
          <p:spPr>
            <a:xfrm>
              <a:off x="177800" y="2692400"/>
              <a:ext cx="8966200" cy="2260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40" name="Picture 39" descr="RADCALNET-LOGO-COMPLET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4900" y="4532506"/>
              <a:ext cx="1562100" cy="374774"/>
            </a:xfrm>
            <a:prstGeom prst="rect">
              <a:avLst/>
            </a:prstGeom>
          </p:spPr>
        </p:pic>
      </p:grpSp>
      <p:sp>
        <p:nvSpPr>
          <p:cNvPr id="75" name="Can 74"/>
          <p:cNvSpPr/>
          <p:nvPr/>
        </p:nvSpPr>
        <p:spPr>
          <a:xfrm flipH="1">
            <a:off x="7632699" y="3365499"/>
            <a:ext cx="684028" cy="829871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0D9A93-9BA2-CEDD-E32C-74D4FC4766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x-none"/>
              <a:t>What is RadCalNet?</a:t>
            </a:r>
            <a:endParaRPr lang="en-NL" dirty="0"/>
          </a:p>
        </p:txBody>
      </p:sp>
      <p:sp>
        <p:nvSpPr>
          <p:cNvPr id="4" name="Rectangle 3"/>
          <p:cNvSpPr/>
          <p:nvPr/>
        </p:nvSpPr>
        <p:spPr>
          <a:xfrm flipH="1">
            <a:off x="1765299" y="1625602"/>
            <a:ext cx="753791" cy="344453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Site X</a:t>
            </a:r>
          </a:p>
        </p:txBody>
      </p:sp>
      <p:cxnSp>
        <p:nvCxnSpPr>
          <p:cNvPr id="56" name="Straight Arrow Connector 55"/>
          <p:cNvCxnSpPr>
            <a:stCxn id="74" idx="3"/>
            <a:endCxn id="62" idx="1"/>
          </p:cNvCxnSpPr>
          <p:nvPr/>
        </p:nvCxnSpPr>
        <p:spPr>
          <a:xfrm rot="5400000">
            <a:off x="4919677" y="-327856"/>
            <a:ext cx="482196" cy="590028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Striped Right Arrow 83"/>
          <p:cNvSpPr/>
          <p:nvPr/>
        </p:nvSpPr>
        <p:spPr>
          <a:xfrm>
            <a:off x="8699501" y="2895601"/>
            <a:ext cx="1971609" cy="1951732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RadCalNet</a:t>
            </a:r>
            <a:r>
              <a:rPr lang="en-US" sz="1200" dirty="0"/>
              <a:t> portal</a:t>
            </a:r>
          </a:p>
        </p:txBody>
      </p:sp>
      <p:sp>
        <p:nvSpPr>
          <p:cNvPr id="3" name="Cloud 2"/>
          <p:cNvSpPr/>
          <p:nvPr/>
        </p:nvSpPr>
        <p:spPr>
          <a:xfrm>
            <a:off x="4762499" y="1270000"/>
            <a:ext cx="1871821" cy="1198701"/>
          </a:xfrm>
          <a:prstGeom prst="cloud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Calibration</a:t>
            </a:r>
          </a:p>
          <a:p>
            <a:pPr algn="ctr"/>
            <a:r>
              <a:rPr lang="en-US" sz="1200" dirty="0"/>
              <a:t>&amp; QC</a:t>
            </a:r>
          </a:p>
          <a:p>
            <a:pPr algn="ctr"/>
            <a:r>
              <a:rPr lang="en-US" sz="1200" dirty="0"/>
              <a:t>&amp; Processing</a:t>
            </a:r>
          </a:p>
        </p:txBody>
      </p:sp>
      <p:sp>
        <p:nvSpPr>
          <p:cNvPr id="36" name="Can 35"/>
          <p:cNvSpPr/>
          <p:nvPr/>
        </p:nvSpPr>
        <p:spPr>
          <a:xfrm flipH="1">
            <a:off x="2920997" y="1447801"/>
            <a:ext cx="1542417" cy="753031"/>
          </a:xfrm>
          <a:prstGeom prst="can">
            <a:avLst/>
          </a:prstGeom>
          <a:solidFill>
            <a:srgbClr val="FF66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Raw measurements</a:t>
            </a:r>
          </a:p>
        </p:txBody>
      </p:sp>
      <p:cxnSp>
        <p:nvCxnSpPr>
          <p:cNvPr id="39" name="Straight Arrow Connector 38"/>
          <p:cNvCxnSpPr>
            <a:cxnSpLocks/>
            <a:stCxn id="36" idx="2"/>
            <a:endCxn id="3" idx="2"/>
          </p:cNvCxnSpPr>
          <p:nvPr/>
        </p:nvCxnSpPr>
        <p:spPr>
          <a:xfrm>
            <a:off x="4463414" y="1824316"/>
            <a:ext cx="304892" cy="450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4" idx="1"/>
            <a:endCxn id="36" idx="4"/>
          </p:cNvCxnSpPr>
          <p:nvPr/>
        </p:nvCxnSpPr>
        <p:spPr>
          <a:xfrm>
            <a:off x="2519089" y="1797828"/>
            <a:ext cx="401907" cy="264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cxnSpLocks/>
            <a:stCxn id="3" idx="0"/>
            <a:endCxn id="74" idx="4"/>
          </p:cNvCxnSpPr>
          <p:nvPr/>
        </p:nvCxnSpPr>
        <p:spPr>
          <a:xfrm flipV="1">
            <a:off x="6632760" y="1850995"/>
            <a:ext cx="364933" cy="183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Can 73"/>
          <p:cNvSpPr/>
          <p:nvPr/>
        </p:nvSpPr>
        <p:spPr>
          <a:xfrm flipH="1">
            <a:off x="6997694" y="1320799"/>
            <a:ext cx="2226447" cy="1060391"/>
          </a:xfrm>
          <a:prstGeom prst="can">
            <a:avLst/>
          </a:prstGeom>
          <a:solidFill>
            <a:srgbClr val="FF66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Surface reflectance and atmosphere products</a:t>
            </a:r>
          </a:p>
          <a:p>
            <a:pPr algn="ctr"/>
            <a:r>
              <a:rPr lang="en-US" sz="1200" dirty="0"/>
              <a:t>(</a:t>
            </a:r>
            <a:r>
              <a:rPr lang="en-US" sz="1200" dirty="0" err="1"/>
              <a:t>RadCalNet</a:t>
            </a:r>
            <a:r>
              <a:rPr lang="en-US" sz="1200" dirty="0"/>
              <a:t> specific)</a:t>
            </a:r>
          </a:p>
        </p:txBody>
      </p:sp>
      <p:cxnSp>
        <p:nvCxnSpPr>
          <p:cNvPr id="92" name="Straight Arrow Connector 58"/>
          <p:cNvCxnSpPr>
            <a:stCxn id="111" idx="1"/>
            <a:endCxn id="73" idx="3"/>
          </p:cNvCxnSpPr>
          <p:nvPr/>
        </p:nvCxnSpPr>
        <p:spPr>
          <a:xfrm rot="16200000" flipV="1">
            <a:off x="5147105" y="2395588"/>
            <a:ext cx="522641" cy="532878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Can 61"/>
          <p:cNvSpPr/>
          <p:nvPr/>
        </p:nvSpPr>
        <p:spPr>
          <a:xfrm flipH="1">
            <a:off x="1955798" y="2863386"/>
            <a:ext cx="509668" cy="462073"/>
          </a:xfrm>
          <a:prstGeom prst="can">
            <a:avLst/>
          </a:prstGeom>
          <a:solidFill>
            <a:srgbClr val="FF66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66" name="Can 65"/>
          <p:cNvSpPr/>
          <p:nvPr/>
        </p:nvSpPr>
        <p:spPr>
          <a:xfrm flipH="1">
            <a:off x="2031998" y="3879386"/>
            <a:ext cx="509668" cy="462073"/>
          </a:xfrm>
          <a:prstGeom prst="can">
            <a:avLst/>
          </a:prstGeom>
          <a:solidFill>
            <a:srgbClr val="80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76" name="Striped Right Arrow 75"/>
          <p:cNvSpPr/>
          <p:nvPr/>
        </p:nvSpPr>
        <p:spPr>
          <a:xfrm>
            <a:off x="2838448" y="3162301"/>
            <a:ext cx="958981" cy="1474265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FTP</a:t>
            </a:r>
          </a:p>
        </p:txBody>
      </p:sp>
      <p:sp>
        <p:nvSpPr>
          <p:cNvPr id="77" name="Striped Right Arrow 76"/>
          <p:cNvSpPr/>
          <p:nvPr/>
        </p:nvSpPr>
        <p:spPr>
          <a:xfrm>
            <a:off x="5378448" y="3162301"/>
            <a:ext cx="958981" cy="1474265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FTP</a:t>
            </a:r>
          </a:p>
        </p:txBody>
      </p:sp>
      <p:sp>
        <p:nvSpPr>
          <p:cNvPr id="51" name="Cloud 50"/>
          <p:cNvSpPr/>
          <p:nvPr/>
        </p:nvSpPr>
        <p:spPr>
          <a:xfrm>
            <a:off x="3702051" y="3200400"/>
            <a:ext cx="1810661" cy="1475325"/>
          </a:xfrm>
          <a:prstGeom prst="cloud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RadCalNet</a:t>
            </a:r>
            <a:r>
              <a:rPr lang="en-US" sz="1200" dirty="0"/>
              <a:t> </a:t>
            </a:r>
          </a:p>
          <a:p>
            <a:pPr algn="ctr"/>
            <a:r>
              <a:rPr lang="en-US" sz="1200" dirty="0"/>
              <a:t>Processing</a:t>
            </a:r>
          </a:p>
          <a:p>
            <a:pPr algn="ctr"/>
            <a:r>
              <a:rPr lang="en-US" sz="1200" dirty="0"/>
              <a:t>&amp; </a:t>
            </a:r>
          </a:p>
          <a:p>
            <a:pPr algn="ctr"/>
            <a:r>
              <a:rPr lang="en-US" sz="1200" dirty="0"/>
              <a:t>QC</a:t>
            </a:r>
          </a:p>
        </p:txBody>
      </p:sp>
      <p:sp>
        <p:nvSpPr>
          <p:cNvPr id="93" name="Can 92"/>
          <p:cNvSpPr/>
          <p:nvPr/>
        </p:nvSpPr>
        <p:spPr>
          <a:xfrm flipH="1">
            <a:off x="6238249" y="2855157"/>
            <a:ext cx="1341231" cy="1951732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Hyperspectral TOA reflectance @ 30 mins interval for nadir view</a:t>
            </a:r>
          </a:p>
        </p:txBody>
      </p:sp>
      <p:sp>
        <p:nvSpPr>
          <p:cNvPr id="61" name="Can 60"/>
          <p:cNvSpPr/>
          <p:nvPr/>
        </p:nvSpPr>
        <p:spPr>
          <a:xfrm flipH="1">
            <a:off x="2108198" y="3015786"/>
            <a:ext cx="509668" cy="462073"/>
          </a:xfrm>
          <a:prstGeom prst="can">
            <a:avLst/>
          </a:prstGeom>
          <a:solidFill>
            <a:srgbClr val="FF66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63" name="Can 62"/>
          <p:cNvSpPr/>
          <p:nvPr/>
        </p:nvSpPr>
        <p:spPr>
          <a:xfrm flipH="1">
            <a:off x="2260598" y="3168186"/>
            <a:ext cx="509668" cy="462073"/>
          </a:xfrm>
          <a:prstGeom prst="can">
            <a:avLst/>
          </a:prstGeom>
          <a:solidFill>
            <a:srgbClr val="FF66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71" name="Can 70"/>
          <p:cNvSpPr/>
          <p:nvPr/>
        </p:nvSpPr>
        <p:spPr>
          <a:xfrm flipH="1">
            <a:off x="2184398" y="4031786"/>
            <a:ext cx="509668" cy="462073"/>
          </a:xfrm>
          <a:prstGeom prst="can">
            <a:avLst/>
          </a:prstGeom>
          <a:solidFill>
            <a:srgbClr val="80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72" name="Can 71"/>
          <p:cNvSpPr/>
          <p:nvPr/>
        </p:nvSpPr>
        <p:spPr>
          <a:xfrm flipH="1">
            <a:off x="2336798" y="4184186"/>
            <a:ext cx="509668" cy="462073"/>
          </a:xfrm>
          <a:prstGeom prst="can">
            <a:avLst/>
          </a:prstGeom>
          <a:solidFill>
            <a:srgbClr val="80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73" name="Can 72"/>
          <p:cNvSpPr/>
          <p:nvPr/>
        </p:nvSpPr>
        <p:spPr>
          <a:xfrm flipH="1">
            <a:off x="2489198" y="4336586"/>
            <a:ext cx="509668" cy="462073"/>
          </a:xfrm>
          <a:prstGeom prst="can">
            <a:avLst/>
          </a:prstGeom>
          <a:solidFill>
            <a:srgbClr val="80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95" name="Can 94"/>
          <p:cNvSpPr/>
          <p:nvPr/>
        </p:nvSpPr>
        <p:spPr>
          <a:xfrm flipH="1">
            <a:off x="7785099" y="3517899"/>
            <a:ext cx="684028" cy="829871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96" name="Can 95"/>
          <p:cNvSpPr/>
          <p:nvPr/>
        </p:nvSpPr>
        <p:spPr>
          <a:xfrm flipH="1">
            <a:off x="7937499" y="3670299"/>
            <a:ext cx="684028" cy="829871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97" name="Can 96"/>
          <p:cNvSpPr/>
          <p:nvPr/>
        </p:nvSpPr>
        <p:spPr>
          <a:xfrm flipH="1">
            <a:off x="8089899" y="3822699"/>
            <a:ext cx="684028" cy="829871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05" name="Rectangle 104"/>
          <p:cNvSpPr/>
          <p:nvPr/>
        </p:nvSpPr>
        <p:spPr>
          <a:xfrm flipH="1">
            <a:off x="1727199" y="5689602"/>
            <a:ext cx="753791" cy="344453"/>
          </a:xfrm>
          <a:prstGeom prst="rect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Site Y</a:t>
            </a:r>
          </a:p>
        </p:txBody>
      </p:sp>
      <p:sp>
        <p:nvSpPr>
          <p:cNvPr id="106" name="Cloud 105"/>
          <p:cNvSpPr/>
          <p:nvPr/>
        </p:nvSpPr>
        <p:spPr>
          <a:xfrm>
            <a:off x="4724399" y="5334000"/>
            <a:ext cx="1910496" cy="1198701"/>
          </a:xfrm>
          <a:prstGeom prst="cloud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Calibration</a:t>
            </a:r>
          </a:p>
          <a:p>
            <a:pPr algn="ctr"/>
            <a:r>
              <a:rPr lang="en-US" sz="1200" dirty="0"/>
              <a:t>&amp; QC</a:t>
            </a:r>
          </a:p>
          <a:p>
            <a:pPr algn="ctr"/>
            <a:r>
              <a:rPr lang="en-US" sz="1200" dirty="0"/>
              <a:t>&amp; Processing</a:t>
            </a:r>
          </a:p>
        </p:txBody>
      </p:sp>
      <p:sp>
        <p:nvSpPr>
          <p:cNvPr id="107" name="Can 106"/>
          <p:cNvSpPr/>
          <p:nvPr/>
        </p:nvSpPr>
        <p:spPr>
          <a:xfrm flipH="1">
            <a:off x="2882897" y="5511801"/>
            <a:ext cx="1542417" cy="753031"/>
          </a:xfrm>
          <a:prstGeom prst="can">
            <a:avLst/>
          </a:prstGeom>
          <a:solidFill>
            <a:srgbClr val="80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Raw measurements</a:t>
            </a:r>
          </a:p>
        </p:txBody>
      </p:sp>
      <p:cxnSp>
        <p:nvCxnSpPr>
          <p:cNvPr id="108" name="Straight Arrow Connector 107"/>
          <p:cNvCxnSpPr>
            <a:cxnSpLocks/>
            <a:stCxn id="107" idx="2"/>
            <a:endCxn id="106" idx="2"/>
          </p:cNvCxnSpPr>
          <p:nvPr/>
        </p:nvCxnSpPr>
        <p:spPr>
          <a:xfrm>
            <a:off x="4425314" y="5888316"/>
            <a:ext cx="305012" cy="450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stCxn id="105" idx="1"/>
            <a:endCxn id="107" idx="4"/>
          </p:cNvCxnSpPr>
          <p:nvPr/>
        </p:nvCxnSpPr>
        <p:spPr>
          <a:xfrm>
            <a:off x="2480989" y="5861828"/>
            <a:ext cx="401907" cy="264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cxnSpLocks/>
            <a:stCxn id="106" idx="0"/>
            <a:endCxn id="111" idx="4"/>
          </p:cNvCxnSpPr>
          <p:nvPr/>
        </p:nvCxnSpPr>
        <p:spPr>
          <a:xfrm>
            <a:off x="6633303" y="5933351"/>
            <a:ext cx="326291" cy="26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Can 110"/>
          <p:cNvSpPr/>
          <p:nvPr/>
        </p:nvSpPr>
        <p:spPr>
          <a:xfrm flipH="1">
            <a:off x="6959594" y="5321300"/>
            <a:ext cx="2226447" cy="1229437"/>
          </a:xfrm>
          <a:prstGeom prst="can">
            <a:avLst/>
          </a:prstGeom>
          <a:solidFill>
            <a:srgbClr val="80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Surface reflectance and atmosphere products</a:t>
            </a:r>
          </a:p>
          <a:p>
            <a:pPr algn="ctr"/>
            <a:r>
              <a:rPr lang="en-US" sz="1200" dirty="0"/>
              <a:t>(</a:t>
            </a:r>
            <a:r>
              <a:rPr lang="en-US" sz="1200" dirty="0" err="1"/>
              <a:t>RadCalNet</a:t>
            </a:r>
            <a:r>
              <a:rPr lang="en-US" sz="1200" dirty="0"/>
              <a:t> specific)</a:t>
            </a:r>
          </a:p>
        </p:txBody>
      </p:sp>
    </p:spTree>
    <p:extLst>
      <p:ext uri="{BB962C8B-B14F-4D97-AF65-F5344CB8AC3E}">
        <p14:creationId xmlns:p14="http://schemas.microsoft.com/office/powerpoint/2010/main" val="1276860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2825261" y="1529617"/>
            <a:ext cx="6105525" cy="801688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NotesEsa" panose="02000506030000020004" pitchFamily="2" charset="77"/>
              </a:rPr>
              <a:t>Thank you</a:t>
            </a:r>
          </a:p>
        </p:txBody>
      </p:sp>
      <p:pic>
        <p:nvPicPr>
          <p:cNvPr id="6" name="Picture 5" descr="RADCALNET-LOGO-SEU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479" y="2624584"/>
            <a:ext cx="3117088" cy="29707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5830876-AD8E-AA2D-E488-CFC9B7F73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138" y="5793977"/>
            <a:ext cx="5015723" cy="72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417D63-1985-091E-9F6D-AFB8E847CF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</a:t>
            </a:r>
            <a:r>
              <a:rPr lang="en-US" dirty="0" err="1"/>
              <a:t>RadCalNet</a:t>
            </a:r>
            <a:r>
              <a:rPr lang="en-US" dirty="0"/>
              <a:t> sites</a:t>
            </a:r>
          </a:p>
          <a:p>
            <a:endParaRPr lang="en-NL" dirty="0"/>
          </a:p>
        </p:txBody>
      </p:sp>
      <p:pic>
        <p:nvPicPr>
          <p:cNvPr id="5" name="Picture 4" descr="Screenshot 2019-03-28 at 15.32.09 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2" b="3290"/>
          <a:stretch/>
        </p:blipFill>
        <p:spPr>
          <a:xfrm>
            <a:off x="4014866" y="1170155"/>
            <a:ext cx="5366021" cy="24246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6520" y="4152584"/>
            <a:ext cx="2690445" cy="2417113"/>
          </a:xfrm>
          <a:prstGeom prst="rect">
            <a:avLst/>
          </a:prstGeom>
          <a:effectLst/>
        </p:spPr>
      </p:pic>
      <p:pic>
        <p:nvPicPr>
          <p:cNvPr id="7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88576" y="4455583"/>
            <a:ext cx="2423995" cy="1817996"/>
          </a:xfrm>
          <a:prstGeom prst="rect">
            <a:avLst/>
          </a:prstGeom>
          <a:effectLst/>
        </p:spPr>
      </p:pic>
      <p:pic>
        <p:nvPicPr>
          <p:cNvPr id="8" name="Espace réservé pour une image  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10283" y="4374500"/>
            <a:ext cx="2414439" cy="1970605"/>
          </a:xfrm>
          <a:prstGeom prst="rect">
            <a:avLst/>
          </a:prstGeom>
        </p:spPr>
      </p:pic>
      <p:sp>
        <p:nvSpPr>
          <p:cNvPr id="9" name="ZoneTexte 11">
            <a:extLst>
              <a:ext uri="{FF2B5EF4-FFF2-40B4-BE49-F238E27FC236}">
                <a16:creationId xmlns:a16="http://schemas.microsoft.com/office/drawing/2014/main" id="{C0579702-A804-BA49-87D3-579CA4C3C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7024" y="1465545"/>
            <a:ext cx="635577" cy="600164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fr-FR" sz="1100" dirty="0">
                <a:solidFill>
                  <a:srgbClr val="FF0000"/>
                </a:solidFill>
              </a:rPr>
              <a:t>BTCN + BSCN</a:t>
            </a:r>
          </a:p>
        </p:txBody>
      </p:sp>
      <p:sp>
        <p:nvSpPr>
          <p:cNvPr id="10" name="ZoneTexte 1">
            <a:extLst>
              <a:ext uri="{FF2B5EF4-FFF2-40B4-BE49-F238E27FC236}">
                <a16:creationId xmlns:a16="http://schemas.microsoft.com/office/drawing/2014/main" id="{7C2D4D5A-6523-2D43-AED4-67A4E078A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5154" y="2920825"/>
            <a:ext cx="698365" cy="261610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fr-FR" sz="1100" dirty="0">
                <a:solidFill>
                  <a:srgbClr val="FF0000"/>
                </a:solidFill>
              </a:rPr>
              <a:t>GONA</a:t>
            </a:r>
          </a:p>
        </p:txBody>
      </p:sp>
      <p:sp>
        <p:nvSpPr>
          <p:cNvPr id="11" name="ZoneTexte 12">
            <a:extLst>
              <a:ext uri="{FF2B5EF4-FFF2-40B4-BE49-F238E27FC236}">
                <a16:creationId xmlns:a16="http://schemas.microsoft.com/office/drawing/2014/main" id="{43C11153-5BBD-444B-BB69-A9E98CF0B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6409" y="1896433"/>
            <a:ext cx="635576" cy="261610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fr-FR" sz="1100" dirty="0">
                <a:solidFill>
                  <a:srgbClr val="FF0000"/>
                </a:solidFill>
              </a:rPr>
              <a:t>RVUS</a:t>
            </a:r>
          </a:p>
        </p:txBody>
      </p:sp>
      <p:sp>
        <p:nvSpPr>
          <p:cNvPr id="12" name="ZoneTexte 13">
            <a:extLst>
              <a:ext uri="{FF2B5EF4-FFF2-40B4-BE49-F238E27FC236}">
                <a16:creationId xmlns:a16="http://schemas.microsoft.com/office/drawing/2014/main" id="{5C41B2FC-D7EC-5340-90EA-72A3AFF72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2586" y="1765628"/>
            <a:ext cx="830933" cy="261610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hangingPunct="0">
              <a:buFont typeface="Wingdings" charset="0"/>
              <a:defRPr sz="1400">
                <a:solidFill>
                  <a:srgbClr val="003366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fr-FR" sz="1100" dirty="0">
                <a:solidFill>
                  <a:srgbClr val="FF0000"/>
                </a:solidFill>
              </a:rPr>
              <a:t>LCFR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CF700C-02FD-354E-9FE9-EACB1FF32C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448" y="1164649"/>
            <a:ext cx="1934027" cy="242467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3E18618-B6E4-4F49-92E2-96623CC74F79}"/>
              </a:ext>
            </a:extLst>
          </p:cNvPr>
          <p:cNvSpPr/>
          <p:nvPr/>
        </p:nvSpPr>
        <p:spPr>
          <a:xfrm>
            <a:off x="2256449" y="3655885"/>
            <a:ext cx="68586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dirty="0"/>
              <a:t>Today 5 sites (+ more in preparation) </a:t>
            </a:r>
            <a:endParaRPr lang="en-NL" sz="2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7C2E813-DAFE-484A-A865-F57AE83CFD6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5" r="9516"/>
          <a:stretch/>
        </p:blipFill>
        <p:spPr>
          <a:xfrm>
            <a:off x="2149476" y="1170153"/>
            <a:ext cx="1934027" cy="241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803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8-03-27 at 12.12.20 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401" y="2567562"/>
            <a:ext cx="3220043" cy="2268535"/>
          </a:xfrm>
          <a:prstGeom prst="rect">
            <a:avLst/>
          </a:prstGeom>
        </p:spPr>
      </p:pic>
      <p:sp>
        <p:nvSpPr>
          <p:cNvPr id="12" name="Cloud 11"/>
          <p:cNvSpPr/>
          <p:nvPr/>
        </p:nvSpPr>
        <p:spPr>
          <a:xfrm>
            <a:off x="4850189" y="2589717"/>
            <a:ext cx="3053096" cy="1994304"/>
          </a:xfrm>
          <a:prstGeom prst="cloud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RadCalNet</a:t>
            </a:r>
            <a:r>
              <a:rPr lang="en-US" sz="2400" dirty="0"/>
              <a:t> </a:t>
            </a:r>
          </a:p>
          <a:p>
            <a:pPr algn="ctr"/>
            <a:r>
              <a:rPr lang="en-US" sz="2400" dirty="0"/>
              <a:t>Processing (RTM)</a:t>
            </a:r>
          </a:p>
        </p:txBody>
      </p:sp>
      <p:pic>
        <p:nvPicPr>
          <p:cNvPr id="15" name="Picture 14" descr="Screen Shot 2016-07-19 at 16.29.14 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521" y="5241481"/>
            <a:ext cx="2032003" cy="6752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Screen Shot 2016-07-19 at 16.29.04 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017" y="5104745"/>
            <a:ext cx="2032000" cy="6220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 descr="Screen Shot 2016-07-19 at 16.28.52 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946" y="4936844"/>
            <a:ext cx="2032000" cy="6362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34619" y="2158301"/>
            <a:ext cx="2579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Surface reflectance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69428" y="3977988"/>
            <a:ext cx="2667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Atmospheric measurements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95961" y="2204525"/>
            <a:ext cx="2168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TOA reflectance</a:t>
            </a:r>
          </a:p>
        </p:txBody>
      </p:sp>
      <p:sp>
        <p:nvSpPr>
          <p:cNvPr id="44" name="Right Arrow 43"/>
          <p:cNvSpPr/>
          <p:nvPr/>
        </p:nvSpPr>
        <p:spPr>
          <a:xfrm rot="2139593">
            <a:off x="4542460" y="2542349"/>
            <a:ext cx="673100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5" name="Right Arrow 44"/>
          <p:cNvSpPr/>
          <p:nvPr/>
        </p:nvSpPr>
        <p:spPr>
          <a:xfrm>
            <a:off x="7758772" y="3338376"/>
            <a:ext cx="673100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6" name="Picture 5" descr="Screen Shot 2018-03-27 at 12.13.18 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995" y="2594414"/>
            <a:ext cx="2194784" cy="1487923"/>
          </a:xfrm>
          <a:prstGeom prst="rect">
            <a:avLst/>
          </a:prstGeom>
        </p:spPr>
      </p:pic>
      <p:sp>
        <p:nvSpPr>
          <p:cNvPr id="19" name="Right Arrow 18"/>
          <p:cNvSpPr/>
          <p:nvPr/>
        </p:nvSpPr>
        <p:spPr>
          <a:xfrm rot="19437690">
            <a:off x="4349271" y="4022412"/>
            <a:ext cx="673100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BC6ABB0-6BA2-1D2D-AA7B-17DF504477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9" y="290981"/>
            <a:ext cx="4322880" cy="37941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data processing</a:t>
            </a:r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20032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F715A7-4227-DD14-09F6-86B2B98A95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The portal</a:t>
            </a:r>
            <a:endParaRPr lang="en-N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AE147B-D195-D340-86C4-E31AE98A62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795" y="1126339"/>
            <a:ext cx="7015075" cy="54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113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28CA57-03F9-CE00-F9D8-DFD5BCB889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9" y="290981"/>
            <a:ext cx="4322880" cy="379413"/>
          </a:xfrm>
        </p:spPr>
        <p:txBody>
          <a:bodyPr>
            <a:normAutofit fontScale="85000" lnSpcReduction="20000"/>
          </a:bodyPr>
          <a:lstStyle/>
          <a:p>
            <a:r>
              <a:rPr lang="en-NL" dirty="0"/>
              <a:t>Forum</a:t>
            </a:r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04E3C296-4DFF-9075-14F7-B6A42E9B9B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687" y="1111956"/>
            <a:ext cx="5304054" cy="554675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96446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5D688B-4E7D-F36B-91B4-AB40BB87CE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NL" dirty="0"/>
              <a:t>Data availability overview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AE459AB8-B4AB-7244-8322-8582FC2D0746}"/>
              </a:ext>
            </a:extLst>
          </p:cNvPr>
          <p:cNvSpPr txBox="1">
            <a:spLocks/>
          </p:cNvSpPr>
          <p:nvPr/>
        </p:nvSpPr>
        <p:spPr>
          <a:xfrm>
            <a:off x="1142136" y="1067159"/>
            <a:ext cx="10852915" cy="1970289"/>
          </a:xfrm>
          <a:prstGeom prst="rect">
            <a:avLst/>
          </a:prstGeom>
        </p:spPr>
        <p:txBody>
          <a:bodyPr/>
          <a:lstStyle>
            <a:lvl1pPr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809625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406525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2005013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601913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380990" indent="-380990"/>
            <a:r>
              <a:rPr lang="en-GB" sz="2000" kern="0" dirty="0"/>
              <a:t>T</a:t>
            </a:r>
            <a:r>
              <a:rPr lang="en-NL" sz="2000" kern="0" dirty="0"/>
              <a:t>he full archive provide more than 7000+ days worth of data from the 5 sites and spanning 13 years. Both ASCII and NetCDF format available</a:t>
            </a:r>
          </a:p>
          <a:p>
            <a:pPr marL="380990" indent="-380990"/>
            <a:r>
              <a:rPr lang="en-NL" sz="2000" kern="0" dirty="0"/>
              <a:t>Data availability (requirement: &gt; 90 days / year) generally constrained by weather conditions for non desertic sites. </a:t>
            </a:r>
          </a:p>
          <a:p>
            <a:pPr indent="0">
              <a:buNone/>
            </a:pPr>
            <a:endParaRPr lang="en-NL" sz="2000" kern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40F2C6-06CD-B6E3-F969-D16C38B94BDD}"/>
              </a:ext>
            </a:extLst>
          </p:cNvPr>
          <p:cNvSpPr txBox="1"/>
          <p:nvPr/>
        </p:nvSpPr>
        <p:spPr>
          <a:xfrm>
            <a:off x="1142136" y="5141053"/>
            <a:ext cx="10852915" cy="14328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en-NL" sz="2000" kern="0" dirty="0"/>
              <a:t>Data latency (requirement: &lt;2 weeks from acquisition) remains a challenge for several sites </a:t>
            </a:r>
          </a:p>
          <a:p>
            <a:pPr marL="380990" indent="-38099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en-NL" sz="2000" kern="0" dirty="0"/>
              <a:t>Limited instrument availability at Gobabeb in 2025</a:t>
            </a:r>
          </a:p>
          <a:p>
            <a:pPr marL="380990" indent="-38099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en-NL" sz="2000" kern="0" dirty="0"/>
              <a:t>Operation at Batou should resume in Q2 2026 (like every year after winter).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36D214-58E6-0427-6576-51D75CD8AAD0}"/>
              </a:ext>
            </a:extLst>
          </p:cNvPr>
          <p:cNvSpPr txBox="1"/>
          <p:nvPr/>
        </p:nvSpPr>
        <p:spPr>
          <a:xfrm>
            <a:off x="3040117" y="4679388"/>
            <a:ext cx="61117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 algn="ctr"/>
            <a:r>
              <a:rPr lang="en-NL" sz="1400" i="1" kern="0" dirty="0"/>
              <a:t>Number of days/year with RadCalNet data availability at each site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1F640991-BE77-1646-74A4-0D88E6B6E0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L"/>
          </a:p>
        </p:txBody>
      </p:sp>
      <p:pic>
        <p:nvPicPr>
          <p:cNvPr id="4" name="Image 2">
            <a:extLst>
              <a:ext uri="{FF2B5EF4-FFF2-40B4-BE49-F238E27FC236}">
                <a16:creationId xmlns:a16="http://schemas.microsoft.com/office/drawing/2014/main" id="{455A59A3-ADB5-949B-A494-90BF8E65A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087" y="2773999"/>
            <a:ext cx="8986629" cy="164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45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E260F-EAA0-6C35-16BB-C3D71EF9B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20E2F6-3973-59EE-F75B-1DD7F8F6A3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NL" dirty="0"/>
              <a:t>2025 collection release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25CA2B5-87C7-4C67-219D-1B656AF53655}"/>
              </a:ext>
            </a:extLst>
          </p:cNvPr>
          <p:cNvSpPr txBox="1">
            <a:spLocks/>
          </p:cNvSpPr>
          <p:nvPr/>
        </p:nvSpPr>
        <p:spPr>
          <a:xfrm>
            <a:off x="1261152" y="1361449"/>
            <a:ext cx="6992199" cy="1970289"/>
          </a:xfrm>
          <a:prstGeom prst="rect">
            <a:avLst/>
          </a:prstGeom>
        </p:spPr>
        <p:txBody>
          <a:bodyPr/>
          <a:lstStyle>
            <a:lvl1pPr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809625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406525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2005013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601913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0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380990" indent="-380990"/>
            <a:r>
              <a:rPr lang="en-GB" sz="2000" kern="0" dirty="0" err="1"/>
              <a:t>RadCalNet</a:t>
            </a:r>
            <a:r>
              <a:rPr lang="en-GB" sz="2000" kern="0" dirty="0"/>
              <a:t> archive updated on 3</a:t>
            </a:r>
            <a:r>
              <a:rPr lang="en-GB" sz="2000" kern="0" baseline="30000" dirty="0"/>
              <a:t>rd</a:t>
            </a:r>
            <a:r>
              <a:rPr lang="en-GB" sz="2000" kern="0" dirty="0"/>
              <a:t> of Nov 2025</a:t>
            </a:r>
          </a:p>
          <a:p>
            <a:pPr marL="380990" indent="-380990"/>
            <a:r>
              <a:rPr lang="en-GB" sz="2000" kern="0" dirty="0"/>
              <a:t>Full reprocessing of Railroad Valley Playa data: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/>
              <a:t>New NO2 and CH4 input data from Sentinel-5P TROPOMI 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/>
              <a:t>Usage of AERONET Level 1.5 aerosol optical depth (rather than Level 2 data) 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/>
              <a:t>The TSIS-1 v2 HSRS extraterrestrial solar spectrum rather than the Thuillier spectrum. </a:t>
            </a:r>
          </a:p>
          <a:p>
            <a:pPr>
              <a:buFont typeface="Wingdings" pitchFamily="2" charset="2"/>
              <a:buChar char="§"/>
            </a:pPr>
            <a:r>
              <a:rPr lang="en-GB" sz="2000" kern="0" dirty="0"/>
              <a:t>Reprocessing/modification of only few isolated dates for La </a:t>
            </a:r>
            <a:r>
              <a:rPr lang="en-GB" sz="2000" kern="0" dirty="0" err="1"/>
              <a:t>Crau</a:t>
            </a:r>
            <a:r>
              <a:rPr lang="en-GB" sz="2000" kern="0" dirty="0"/>
              <a:t>, </a:t>
            </a:r>
            <a:r>
              <a:rPr lang="en-GB" sz="2000" kern="0" dirty="0" err="1"/>
              <a:t>Gobabeb</a:t>
            </a:r>
            <a:r>
              <a:rPr lang="en-GB" sz="2000" kern="0" dirty="0"/>
              <a:t> and Baotou.</a:t>
            </a:r>
          </a:p>
          <a:p>
            <a:pPr marL="380990" indent="-380990"/>
            <a:endParaRPr lang="en-NL" sz="2000" kern="0" dirty="0"/>
          </a:p>
          <a:p>
            <a:pPr indent="0">
              <a:buNone/>
            </a:pPr>
            <a:endParaRPr lang="en-NL" sz="2000" kern="0" dirty="0"/>
          </a:p>
        </p:txBody>
      </p:sp>
      <p:pic>
        <p:nvPicPr>
          <p:cNvPr id="6" name="Picture 5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6EF180D4-3706-607A-7C5E-11B140880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171" y="1581678"/>
            <a:ext cx="3273713" cy="4625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1039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26273-7332-0CC6-1A22-CC52A36FA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6F943-7B18-9C4D-112C-884AC0BB35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008" y="290981"/>
            <a:ext cx="8439392" cy="379413"/>
          </a:xfrm>
        </p:spPr>
        <p:txBody>
          <a:bodyPr>
            <a:normAutofit fontScale="85000" lnSpcReduction="20000"/>
          </a:bodyPr>
          <a:lstStyle/>
          <a:p>
            <a:r>
              <a:rPr lang="en-NL" dirty="0"/>
              <a:t>Quality control: an example with GONA atmospheric data</a:t>
            </a:r>
          </a:p>
        </p:txBody>
      </p:sp>
      <p:pic>
        <p:nvPicPr>
          <p:cNvPr id="4" name="Picture 3" descr="A graph with red dots&#10;&#10;Description automatically generated">
            <a:extLst>
              <a:ext uri="{FF2B5EF4-FFF2-40B4-BE49-F238E27FC236}">
                <a16:creationId xmlns:a16="http://schemas.microsoft.com/office/drawing/2014/main" id="{573E1C55-276F-18DA-64BB-4ED40F5E8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832" y="1171209"/>
            <a:ext cx="3495683" cy="261343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2" name="Picture 11" descr="A graph showing the temperature of a temperature&#10;&#10;Description automatically generated with medium confidence">
            <a:extLst>
              <a:ext uri="{FF2B5EF4-FFF2-40B4-BE49-F238E27FC236}">
                <a16:creationId xmlns:a16="http://schemas.microsoft.com/office/drawing/2014/main" id="{633F3928-5282-2B4C-8F45-6C6FE4DBE4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833" y="3767279"/>
            <a:ext cx="3495683" cy="261343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4" name="Picture 13" descr="A graph with red lines&#10;&#10;Description automatically generated">
            <a:extLst>
              <a:ext uri="{FF2B5EF4-FFF2-40B4-BE49-F238E27FC236}">
                <a16:creationId xmlns:a16="http://schemas.microsoft.com/office/drawing/2014/main" id="{562260C2-CAD0-6FA0-5AE1-BB9CA29486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184" y="3784648"/>
            <a:ext cx="3495683" cy="261343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6" name="Picture 15" descr="A graph with red dots&#10;&#10;Description automatically generated">
            <a:extLst>
              <a:ext uri="{FF2B5EF4-FFF2-40B4-BE49-F238E27FC236}">
                <a16:creationId xmlns:a16="http://schemas.microsoft.com/office/drawing/2014/main" id="{F3A2EDC5-CF55-F6BB-F5FF-587C0F897C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36" y="3784648"/>
            <a:ext cx="3495683" cy="261343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18" name="Picture 17" descr="A graph with red lines&#10;&#10;Description automatically generated">
            <a:extLst>
              <a:ext uri="{FF2B5EF4-FFF2-40B4-BE49-F238E27FC236}">
                <a16:creationId xmlns:a16="http://schemas.microsoft.com/office/drawing/2014/main" id="{534F8475-3D25-B33C-1274-DE48044B7E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183" y="1153840"/>
            <a:ext cx="3495683" cy="261343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20" name="Picture 19" descr="A graph with red lines&#10;&#10;Description automatically generated">
            <a:extLst>
              <a:ext uri="{FF2B5EF4-FFF2-40B4-BE49-F238E27FC236}">
                <a16:creationId xmlns:a16="http://schemas.microsoft.com/office/drawing/2014/main" id="{16C859AA-9E15-6DC1-F26E-82243D9FC3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36" y="1153840"/>
            <a:ext cx="3495683" cy="261343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834653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A4131FFA5AFF428E9821CB033E3D5D" ma:contentTypeVersion="14" ma:contentTypeDescription="Create a new document." ma:contentTypeScope="" ma:versionID="913b1f8d8a232dabc2cd50cbfdb1660f">
  <xsd:schema xmlns:xsd="http://www.w3.org/2001/XMLSchema" xmlns:xs="http://www.w3.org/2001/XMLSchema" xmlns:p="http://schemas.microsoft.com/office/2006/metadata/properties" xmlns:ns2="3723c246-e7af-4886-8308-1f7e854bc8b2" xmlns:ns3="7c9941d5-36d3-4378-9959-f46da06a8023" targetNamespace="http://schemas.microsoft.com/office/2006/metadata/properties" ma:root="true" ma:fieldsID="4b98dd8d657772e243b49a7f7382766c" ns2:_="" ns3:_="">
    <xsd:import namespace="3723c246-e7af-4886-8308-1f7e854bc8b2"/>
    <xsd:import namespace="7c9941d5-36d3-4378-9959-f46da06a80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Info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23c246-e7af-4886-8308-1f7e854bc8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nfo" ma:index="11" nillable="true" ma:displayName="Info" ma:format="Dropdown" ma:internalName="Info">
      <xsd:simpleType>
        <xsd:restriction base="dms:Text">
          <xsd:maxLength value="255"/>
        </xsd:restriction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c82bccc2-81de-48e5-8e7d-e3401e24a5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9941d5-36d3-4378-9959-f46da06a8023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36a57b1d-b192-4b90-88e7-b6f10f4c242f}" ma:internalName="TaxCatchAll" ma:showField="CatchAllData" ma:web="7c9941d5-36d3-4378-9959-f46da06a80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 xmlns="3723c246-e7af-4886-8308-1f7e854bc8b2" xsi:nil="true"/>
    <lcf76f155ced4ddcb4097134ff3c332f xmlns="3723c246-e7af-4886-8308-1f7e854bc8b2">
      <Terms xmlns="http://schemas.microsoft.com/office/infopath/2007/PartnerControls"/>
    </lcf76f155ced4ddcb4097134ff3c332f>
    <TaxCatchAll xmlns="7c9941d5-36d3-4378-9959-f46da06a8023" xsi:nil="true"/>
  </documentManagement>
</p:properties>
</file>

<file path=customXml/itemProps1.xml><?xml version="1.0" encoding="utf-8"?>
<ds:datastoreItem xmlns:ds="http://schemas.openxmlformats.org/officeDocument/2006/customXml" ds:itemID="{F5112F1C-8AEE-4443-B633-DFD4BF8AC8DC}"/>
</file>

<file path=customXml/itemProps2.xml><?xml version="1.0" encoding="utf-8"?>
<ds:datastoreItem xmlns:ds="http://schemas.openxmlformats.org/officeDocument/2006/customXml" ds:itemID="{C555845C-165C-484F-91AE-927A47EC5275}"/>
</file>

<file path=customXml/itemProps3.xml><?xml version="1.0" encoding="utf-8"?>
<ds:datastoreItem xmlns:ds="http://schemas.openxmlformats.org/officeDocument/2006/customXml" ds:itemID="{2C430CD2-DF19-4936-BC7E-E9CE50421F4D}"/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715</Words>
  <Application>Microsoft Office PowerPoint</Application>
  <PresentationFormat>Widescreen</PresentationFormat>
  <Paragraphs>129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Courier New</vt:lpstr>
      <vt:lpstr>NotesEsa</vt:lpstr>
      <vt:lpstr>Segoe UI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Lorenza Versace</dc:creator>
  <cp:lastModifiedBy>Morven Sinclair</cp:lastModifiedBy>
  <cp:revision>16</cp:revision>
  <dcterms:created xsi:type="dcterms:W3CDTF">2024-11-20T12:46:24Z</dcterms:created>
  <dcterms:modified xsi:type="dcterms:W3CDTF">2026-05-18T10:10:57Z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df4b5af-ab42-45d5-91e7-45583bed1b2a_Enabled">
    <vt:lpwstr>true</vt:lpwstr>
  </property>
  <property fmtid="{D5CDD505-2E9C-101B-9397-08002B2CF9AE}" pid="3" name="MSIP_Label_9df4b5af-ab42-45d5-91e7-45583bed1b2a_SetDate">
    <vt:lpwstr>2026-05-18T09:52:34Z</vt:lpwstr>
  </property>
  <property fmtid="{D5CDD505-2E9C-101B-9397-08002B2CF9AE}" pid="4" name="MSIP_Label_9df4b5af-ab42-45d5-91e7-45583bed1b2a_Method">
    <vt:lpwstr>Standard</vt:lpwstr>
  </property>
  <property fmtid="{D5CDD505-2E9C-101B-9397-08002B2CF9AE}" pid="5" name="MSIP_Label_9df4b5af-ab42-45d5-91e7-45583bed1b2a_Name">
    <vt:lpwstr>9df4b5af-ab42-45d5-91e7-45583bed1b2a</vt:lpwstr>
  </property>
  <property fmtid="{D5CDD505-2E9C-101B-9397-08002B2CF9AE}" pid="6" name="MSIP_Label_9df4b5af-ab42-45d5-91e7-45583bed1b2a_SiteId">
    <vt:lpwstr>601e5460-b1bf-49c0-bd2d-e76ffc186a8d</vt:lpwstr>
  </property>
  <property fmtid="{D5CDD505-2E9C-101B-9397-08002B2CF9AE}" pid="7" name="MSIP_Label_9df4b5af-ab42-45d5-91e7-45583bed1b2a_ActionId">
    <vt:lpwstr>0c16c519-74f7-4db5-bb88-212a7347ed93</vt:lpwstr>
  </property>
  <property fmtid="{D5CDD505-2E9C-101B-9397-08002B2CF9AE}" pid="8" name="MSIP_Label_9df4b5af-ab42-45d5-91e7-45583bed1b2a_ContentBits">
    <vt:lpwstr>0</vt:lpwstr>
  </property>
  <property fmtid="{D5CDD505-2E9C-101B-9397-08002B2CF9AE}" pid="9" name="MSIP_Label_9df4b5af-ab42-45d5-91e7-45583bed1b2a_Tag">
    <vt:lpwstr>10, 3, 0, 1</vt:lpwstr>
  </property>
  <property fmtid="{D5CDD505-2E9C-101B-9397-08002B2CF9AE}" pid="10" name="ContentTypeId">
    <vt:lpwstr>0x010100DFA4131FFA5AFF428E9821CB033E3D5D</vt:lpwstr>
  </property>
</Properties>
</file>