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4"/>
    <p:sldMasterId id="2147483664" r:id="rId5"/>
    <p:sldMasterId id="2147483690" r:id="rId6"/>
    <p:sldMasterId id="2147483662" r:id="rId7"/>
  </p:sldMasterIdLst>
  <p:notesMasterIdLst>
    <p:notesMasterId r:id="rId23"/>
  </p:notesMasterIdLst>
  <p:sldIdLst>
    <p:sldId id="280" r:id="rId8"/>
    <p:sldId id="271" r:id="rId9"/>
    <p:sldId id="282" r:id="rId10"/>
    <p:sldId id="284" r:id="rId11"/>
    <p:sldId id="315" r:id="rId12"/>
    <p:sldId id="316" r:id="rId13"/>
    <p:sldId id="317" r:id="rId14"/>
    <p:sldId id="318" r:id="rId15"/>
    <p:sldId id="312" r:id="rId16"/>
    <p:sldId id="311" r:id="rId17"/>
    <p:sldId id="313" r:id="rId18"/>
    <p:sldId id="308" r:id="rId19"/>
    <p:sldId id="310" r:id="rId20"/>
    <p:sldId id="314" r:id="rId21"/>
    <p:sldId id="26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26E75A9-7A2A-47AC-A4C4-DBCA44337BCC}">
          <p14:sldIdLst>
            <p14:sldId id="280"/>
          </p14:sldIdLst>
        </p14:section>
        <p14:section name="ARIA programme intro" id="{8793F76B-E00D-4957-B18C-CF319A1182DA}">
          <p14:sldIdLst>
            <p14:sldId id="271"/>
            <p14:sldId id="282"/>
            <p14:sldId id="284"/>
          </p14:sldIdLst>
        </p14:section>
        <p14:section name="Example" id="{D9DE4129-E556-4BA0-AD56-E04EB2153C36}">
          <p14:sldIdLst>
            <p14:sldId id="315"/>
            <p14:sldId id="316"/>
            <p14:sldId id="317"/>
          </p14:sldIdLst>
        </p14:section>
        <p14:section name="CEOS FRM reflection" id="{B6B21533-5E11-43CE-8AD9-B31DFCC5D39D}">
          <p14:sldIdLst>
            <p14:sldId id="318"/>
            <p14:sldId id="312"/>
            <p14:sldId id="311"/>
            <p14:sldId id="313"/>
            <p14:sldId id="308"/>
            <p14:sldId id="310"/>
            <p14:sldId id="314"/>
          </p14:sldIdLst>
        </p14:section>
        <p14:section name="Conclusions" id="{A4742CB5-3EA2-4837-86D1-0034B998B360}">
          <p14:sldIdLst>
            <p14:sldId id="26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1336"/>
    <a:srgbClr val="00A3E6"/>
    <a:srgbClr val="00A4E6"/>
    <a:srgbClr val="007ACC"/>
    <a:srgbClr val="C087D6"/>
    <a:srgbClr val="00B3DB"/>
    <a:srgbClr val="00B3FC"/>
    <a:srgbClr val="00D3FC"/>
    <a:srgbClr val="97D700"/>
    <a:srgbClr val="F070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0227C4-25C8-4778-8320-20E9E4F46404}" v="1" dt="2026-05-19T13:41:20.570"/>
    <p1510:client id="{F2110F70-375A-33F1-4B26-C5F8ACFF02B3}" v="6" dt="2026-05-19T13:41:36.0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Woolliams" userId="9ecf018a-9aec-4d1b-b7cf-11415fc25203" providerId="ADAL" clId="{5D9A0586-4F21-4E16-87B4-2B14D22F9C47}"/>
    <pc:docChg chg="undo custSel addSld delSld modSld sldOrd addSection modSection">
      <pc:chgData name="Emma Woolliams" userId="9ecf018a-9aec-4d1b-b7cf-11415fc25203" providerId="ADAL" clId="{5D9A0586-4F21-4E16-87B4-2B14D22F9C47}" dt="2026-05-17T19:40:06.111" v="9421" actId="27636"/>
      <pc:docMkLst>
        <pc:docMk/>
      </pc:docMkLst>
      <pc:sldChg chg="add del">
        <pc:chgData name="Emma Woolliams" userId="9ecf018a-9aec-4d1b-b7cf-11415fc25203" providerId="ADAL" clId="{5D9A0586-4F21-4E16-87B4-2B14D22F9C47}" dt="2026-05-17T16:36:03.487" v="997"/>
        <pc:sldMkLst>
          <pc:docMk/>
          <pc:sldMk cId="0" sldId="262"/>
        </pc:sldMkLst>
      </pc:sldChg>
      <pc:sldChg chg="add del">
        <pc:chgData name="Emma Woolliams" userId="9ecf018a-9aec-4d1b-b7cf-11415fc25203" providerId="ADAL" clId="{5D9A0586-4F21-4E16-87B4-2B14D22F9C47}" dt="2026-05-17T16:35:23.454" v="986"/>
        <pc:sldMkLst>
          <pc:docMk/>
          <pc:sldMk cId="0" sldId="263"/>
        </pc:sldMkLst>
      </pc:sldChg>
      <pc:sldChg chg="addSp delSp modSp mod modClrScheme chgLayout">
        <pc:chgData name="Emma Woolliams" userId="9ecf018a-9aec-4d1b-b7cf-11415fc25203" providerId="ADAL" clId="{5D9A0586-4F21-4E16-87B4-2B14D22F9C47}" dt="2026-05-17T19:40:06.111" v="9421" actId="27636"/>
        <pc:sldMkLst>
          <pc:docMk/>
          <pc:sldMk cId="2811689430" sldId="265"/>
        </pc:sldMkLst>
        <pc:spChg chg="add mod ord">
          <ac:chgData name="Emma Woolliams" userId="9ecf018a-9aec-4d1b-b7cf-11415fc25203" providerId="ADAL" clId="{5D9A0586-4F21-4E16-87B4-2B14D22F9C47}" dt="2026-05-17T19:33:58.501" v="8014" actId="700"/>
          <ac:spMkLst>
            <pc:docMk/>
            <pc:sldMk cId="2811689430" sldId="265"/>
            <ac:spMk id="2" creationId="{8A1E317B-02D8-5143-6FB7-6045B0709514}"/>
          </ac:spMkLst>
        </pc:spChg>
        <pc:spChg chg="add del mod">
          <ac:chgData name="Emma Woolliams" userId="9ecf018a-9aec-4d1b-b7cf-11415fc25203" providerId="ADAL" clId="{5D9A0586-4F21-4E16-87B4-2B14D22F9C47}" dt="2026-05-17T19:33:56.617" v="8013" actId="478"/>
          <ac:spMkLst>
            <pc:docMk/>
            <pc:sldMk cId="2811689430" sldId="265"/>
            <ac:spMk id="5" creationId="{BB4C5E8B-3930-AC30-9FA1-6088DC6BF002}"/>
          </ac:spMkLst>
        </pc:spChg>
        <pc:spChg chg="add mod ord">
          <ac:chgData name="Emma Woolliams" userId="9ecf018a-9aec-4d1b-b7cf-11415fc25203" providerId="ADAL" clId="{5D9A0586-4F21-4E16-87B4-2B14D22F9C47}" dt="2026-05-17T19:40:06.111" v="9421" actId="27636"/>
          <ac:spMkLst>
            <pc:docMk/>
            <pc:sldMk cId="2811689430" sldId="265"/>
            <ac:spMk id="6" creationId="{ECD87EEF-BFF8-3F69-4A0F-4AD29C4CD537}"/>
          </ac:spMkLst>
        </pc:spChg>
        <pc:picChg chg="add del mod">
          <ac:chgData name="Emma Woolliams" userId="9ecf018a-9aec-4d1b-b7cf-11415fc25203" providerId="ADAL" clId="{5D9A0586-4F21-4E16-87B4-2B14D22F9C47}" dt="2026-05-17T19:33:55.296" v="8012" actId="478"/>
          <ac:picMkLst>
            <pc:docMk/>
            <pc:sldMk cId="2811689430" sldId="265"/>
            <ac:picMk id="4" creationId="{0ABFEE6E-D477-7993-A14C-2918970C1ECE}"/>
          </ac:picMkLst>
        </pc:picChg>
      </pc:sldChg>
      <pc:sldChg chg="addSp delSp modSp add mod modClrScheme chgLayout modNotes">
        <pc:chgData name="Emma Woolliams" userId="9ecf018a-9aec-4d1b-b7cf-11415fc25203" providerId="ADAL" clId="{5D9A0586-4F21-4E16-87B4-2B14D22F9C47}" dt="2026-05-17T17:56:50.294" v="3593" actId="1076"/>
        <pc:sldMkLst>
          <pc:docMk/>
          <pc:sldMk cId="0" sldId="271"/>
        </pc:sldMkLst>
        <pc:spChg chg="add mod ord">
          <ac:chgData name="Emma Woolliams" userId="9ecf018a-9aec-4d1b-b7cf-11415fc25203" providerId="ADAL" clId="{5D9A0586-4F21-4E16-87B4-2B14D22F9C47}" dt="2026-05-17T17:53:14.183" v="3402" actId="27636"/>
          <ac:spMkLst>
            <pc:docMk/>
            <pc:sldMk cId="0" sldId="271"/>
            <ac:spMk id="3" creationId="{AF5E18DD-4082-1F14-8D66-4C3FE8EC76F1}"/>
          </ac:spMkLst>
        </pc:spChg>
        <pc:spChg chg="add mod">
          <ac:chgData name="Emma Woolliams" userId="9ecf018a-9aec-4d1b-b7cf-11415fc25203" providerId="ADAL" clId="{5D9A0586-4F21-4E16-87B4-2B14D22F9C47}" dt="2026-05-17T17:56:50.294" v="3593" actId="1076"/>
          <ac:spMkLst>
            <pc:docMk/>
            <pc:sldMk cId="0" sldId="271"/>
            <ac:spMk id="4" creationId="{4454A271-8184-DF96-15F8-7EDF16756AC6}"/>
          </ac:spMkLst>
        </pc:spChg>
        <pc:spChg chg="add del mod ord">
          <ac:chgData name="Emma Woolliams" userId="9ecf018a-9aec-4d1b-b7cf-11415fc25203" providerId="ADAL" clId="{5D9A0586-4F21-4E16-87B4-2B14D22F9C47}" dt="2026-05-17T17:51:54.119" v="3395" actId="700"/>
          <ac:spMkLst>
            <pc:docMk/>
            <pc:sldMk cId="0" sldId="271"/>
            <ac:spMk id="5" creationId="{239C9670-32EF-28F7-44DF-8538A0098436}"/>
          </ac:spMkLst>
        </pc:spChg>
        <pc:spChg chg="add del mod ord">
          <ac:chgData name="Emma Woolliams" userId="9ecf018a-9aec-4d1b-b7cf-11415fc25203" providerId="ADAL" clId="{5D9A0586-4F21-4E16-87B4-2B14D22F9C47}" dt="2026-05-17T17:51:54.119" v="3395" actId="700"/>
          <ac:spMkLst>
            <pc:docMk/>
            <pc:sldMk cId="0" sldId="271"/>
            <ac:spMk id="6" creationId="{74DD0FCB-120B-1B54-6F71-D8358973FEF2}"/>
          </ac:spMkLst>
        </pc:spChg>
        <pc:spChg chg="add mod">
          <ac:chgData name="Emma Woolliams" userId="9ecf018a-9aec-4d1b-b7cf-11415fc25203" providerId="ADAL" clId="{5D9A0586-4F21-4E16-87B4-2B14D22F9C47}" dt="2026-05-17T17:56:43.441" v="3591" actId="948"/>
          <ac:spMkLst>
            <pc:docMk/>
            <pc:sldMk cId="0" sldId="271"/>
            <ac:spMk id="7" creationId="{5D848ACC-3679-9151-D5D8-A692C89277EB}"/>
          </ac:spMkLst>
        </pc:spChg>
        <pc:spChg chg="del mod ord">
          <ac:chgData name="Emma Woolliams" userId="9ecf018a-9aec-4d1b-b7cf-11415fc25203" providerId="ADAL" clId="{5D9A0586-4F21-4E16-87B4-2B14D22F9C47}" dt="2026-05-17T11:46:09.460" v="376" actId="478"/>
          <ac:spMkLst>
            <pc:docMk/>
            <pc:sldMk cId="0" sldId="271"/>
            <ac:spMk id="2778" creationId="{00000000-0000-0000-0000-000000000000}"/>
          </ac:spMkLst>
        </pc:spChg>
        <pc:picChg chg="add del mod">
          <ac:chgData name="Emma Woolliams" userId="9ecf018a-9aec-4d1b-b7cf-11415fc25203" providerId="ADAL" clId="{5D9A0586-4F21-4E16-87B4-2B14D22F9C47}" dt="2026-05-17T17:49:06.694" v="3227" actId="478"/>
          <ac:picMkLst>
            <pc:docMk/>
            <pc:sldMk cId="0" sldId="271"/>
            <ac:picMk id="2" creationId="{66562F9F-89C2-F231-B7EB-7E07538DDB0B}"/>
          </ac:picMkLst>
        </pc:picChg>
        <pc:picChg chg="mod">
          <ac:chgData name="Emma Woolliams" userId="9ecf018a-9aec-4d1b-b7cf-11415fc25203" providerId="ADAL" clId="{5D9A0586-4F21-4E16-87B4-2B14D22F9C47}" dt="2026-05-17T11:46:02.557" v="374" actId="1076"/>
          <ac:picMkLst>
            <pc:docMk/>
            <pc:sldMk cId="0" sldId="271"/>
            <ac:picMk id="2777" creationId="{00000000-0000-0000-0000-000000000000}"/>
          </ac:picMkLst>
        </pc:picChg>
      </pc:sldChg>
      <pc:sldChg chg="del">
        <pc:chgData name="Emma Woolliams" userId="9ecf018a-9aec-4d1b-b7cf-11415fc25203" providerId="ADAL" clId="{5D9A0586-4F21-4E16-87B4-2B14D22F9C47}" dt="2026-05-17T11:29:51.039" v="0" actId="47"/>
        <pc:sldMkLst>
          <pc:docMk/>
          <pc:sldMk cId="2040249318" sldId="281"/>
        </pc:sldMkLst>
      </pc:sldChg>
      <pc:sldChg chg="addSp delSp modSp mod modAnim">
        <pc:chgData name="Emma Woolliams" userId="9ecf018a-9aec-4d1b-b7cf-11415fc25203" providerId="ADAL" clId="{5D9A0586-4F21-4E16-87B4-2B14D22F9C47}" dt="2026-05-17T18:05:34.406" v="3861" actId="1076"/>
        <pc:sldMkLst>
          <pc:docMk/>
          <pc:sldMk cId="145233307" sldId="282"/>
        </pc:sldMkLst>
        <pc:spChg chg="mod">
          <ac:chgData name="Emma Woolliams" userId="9ecf018a-9aec-4d1b-b7cf-11415fc25203" providerId="ADAL" clId="{5D9A0586-4F21-4E16-87B4-2B14D22F9C47}" dt="2026-05-17T18:05:14.502" v="3853" actId="1076"/>
          <ac:spMkLst>
            <pc:docMk/>
            <pc:sldMk cId="145233307" sldId="282"/>
            <ac:spMk id="2" creationId="{EE7B30CE-F9CF-4A91-1BFF-1C6D660AA98F}"/>
          </ac:spMkLst>
        </pc:spChg>
        <pc:spChg chg="del mod">
          <ac:chgData name="Emma Woolliams" userId="9ecf018a-9aec-4d1b-b7cf-11415fc25203" providerId="ADAL" clId="{5D9A0586-4F21-4E16-87B4-2B14D22F9C47}" dt="2026-05-17T11:34:56.774" v="116" actId="478"/>
          <ac:spMkLst>
            <pc:docMk/>
            <pc:sldMk cId="145233307" sldId="282"/>
            <ac:spMk id="3" creationId="{8F3E3B13-05D4-2E2C-51D4-6B120E826300}"/>
          </ac:spMkLst>
        </pc:spChg>
        <pc:spChg chg="del">
          <ac:chgData name="Emma Woolliams" userId="9ecf018a-9aec-4d1b-b7cf-11415fc25203" providerId="ADAL" clId="{5D9A0586-4F21-4E16-87B4-2B14D22F9C47}" dt="2026-05-17T11:34:53.799" v="114" actId="478"/>
          <ac:spMkLst>
            <pc:docMk/>
            <pc:sldMk cId="145233307" sldId="282"/>
            <ac:spMk id="4" creationId="{027CEFF4-8314-E7C7-513C-D9AF48ADB9A6}"/>
          </ac:spMkLst>
        </pc:spChg>
        <pc:spChg chg="mod">
          <ac:chgData name="Emma Woolliams" userId="9ecf018a-9aec-4d1b-b7cf-11415fc25203" providerId="ADAL" clId="{5D9A0586-4F21-4E16-87B4-2B14D22F9C47}" dt="2026-05-17T11:34:57.377" v="117"/>
          <ac:spMkLst>
            <pc:docMk/>
            <pc:sldMk cId="145233307" sldId="282"/>
            <ac:spMk id="10" creationId="{A67D6751-8987-6281-23E5-30D041CFBE8D}"/>
          </ac:spMkLst>
        </pc:spChg>
        <pc:spChg chg="mod">
          <ac:chgData name="Emma Woolliams" userId="9ecf018a-9aec-4d1b-b7cf-11415fc25203" providerId="ADAL" clId="{5D9A0586-4F21-4E16-87B4-2B14D22F9C47}" dt="2026-05-17T11:34:57.377" v="117"/>
          <ac:spMkLst>
            <pc:docMk/>
            <pc:sldMk cId="145233307" sldId="282"/>
            <ac:spMk id="12" creationId="{B5DB0594-D21E-BBC3-8E1F-178845C4536F}"/>
          </ac:spMkLst>
        </pc:spChg>
        <pc:spChg chg="mod">
          <ac:chgData name="Emma Woolliams" userId="9ecf018a-9aec-4d1b-b7cf-11415fc25203" providerId="ADAL" clId="{5D9A0586-4F21-4E16-87B4-2B14D22F9C47}" dt="2026-05-17T11:34:57.377" v="117"/>
          <ac:spMkLst>
            <pc:docMk/>
            <pc:sldMk cId="145233307" sldId="282"/>
            <ac:spMk id="14" creationId="{DC2AD28B-6AF6-DA9C-EE77-3A0F4BD325C8}"/>
          </ac:spMkLst>
        </pc:spChg>
        <pc:spChg chg="mod">
          <ac:chgData name="Emma Woolliams" userId="9ecf018a-9aec-4d1b-b7cf-11415fc25203" providerId="ADAL" clId="{5D9A0586-4F21-4E16-87B4-2B14D22F9C47}" dt="2026-05-17T11:35:10.992" v="119"/>
          <ac:spMkLst>
            <pc:docMk/>
            <pc:sldMk cId="145233307" sldId="282"/>
            <ac:spMk id="18" creationId="{3D6B4D09-70F1-C985-7C19-87377D1B4FAD}"/>
          </ac:spMkLst>
        </pc:spChg>
        <pc:spChg chg="mod">
          <ac:chgData name="Emma Woolliams" userId="9ecf018a-9aec-4d1b-b7cf-11415fc25203" providerId="ADAL" clId="{5D9A0586-4F21-4E16-87B4-2B14D22F9C47}" dt="2026-05-17T11:35:10.992" v="119"/>
          <ac:spMkLst>
            <pc:docMk/>
            <pc:sldMk cId="145233307" sldId="282"/>
            <ac:spMk id="20" creationId="{C4A9B978-B039-84E9-4F59-983EB64F237B}"/>
          </ac:spMkLst>
        </pc:spChg>
        <pc:spChg chg="mod">
          <ac:chgData name="Emma Woolliams" userId="9ecf018a-9aec-4d1b-b7cf-11415fc25203" providerId="ADAL" clId="{5D9A0586-4F21-4E16-87B4-2B14D22F9C47}" dt="2026-05-17T11:35:18.961" v="121"/>
          <ac:spMkLst>
            <pc:docMk/>
            <pc:sldMk cId="145233307" sldId="282"/>
            <ac:spMk id="23" creationId="{6B3B3842-8F90-0876-62E3-3F420DCA507B}"/>
          </ac:spMkLst>
        </pc:spChg>
        <pc:spChg chg="mod">
          <ac:chgData name="Emma Woolliams" userId="9ecf018a-9aec-4d1b-b7cf-11415fc25203" providerId="ADAL" clId="{5D9A0586-4F21-4E16-87B4-2B14D22F9C47}" dt="2026-05-17T11:35:18.961" v="121"/>
          <ac:spMkLst>
            <pc:docMk/>
            <pc:sldMk cId="145233307" sldId="282"/>
            <ac:spMk id="25" creationId="{446379C7-660C-12D7-DD31-43379E2D9548}"/>
          </ac:spMkLst>
        </pc:spChg>
        <pc:spChg chg="mod">
          <ac:chgData name="Emma Woolliams" userId="9ecf018a-9aec-4d1b-b7cf-11415fc25203" providerId="ADAL" clId="{5D9A0586-4F21-4E16-87B4-2B14D22F9C47}" dt="2026-05-17T11:35:18.961" v="121"/>
          <ac:spMkLst>
            <pc:docMk/>
            <pc:sldMk cId="145233307" sldId="282"/>
            <ac:spMk id="28" creationId="{9F4D0A36-E56E-DFBC-2459-B85371C09958}"/>
          </ac:spMkLst>
        </pc:spChg>
        <pc:spChg chg="mod">
          <ac:chgData name="Emma Woolliams" userId="9ecf018a-9aec-4d1b-b7cf-11415fc25203" providerId="ADAL" clId="{5D9A0586-4F21-4E16-87B4-2B14D22F9C47}" dt="2026-05-17T11:35:18.961" v="121"/>
          <ac:spMkLst>
            <pc:docMk/>
            <pc:sldMk cId="145233307" sldId="282"/>
            <ac:spMk id="29" creationId="{7502AD97-D71E-243A-56DD-3A897EE4BFD1}"/>
          </ac:spMkLst>
        </pc:spChg>
        <pc:spChg chg="mod">
          <ac:chgData name="Emma Woolliams" userId="9ecf018a-9aec-4d1b-b7cf-11415fc25203" providerId="ADAL" clId="{5D9A0586-4F21-4E16-87B4-2B14D22F9C47}" dt="2026-05-17T11:35:18.961" v="121"/>
          <ac:spMkLst>
            <pc:docMk/>
            <pc:sldMk cId="145233307" sldId="282"/>
            <ac:spMk id="30" creationId="{98911677-9DE8-C30F-FDED-CB1A18575CED}"/>
          </ac:spMkLst>
        </pc:spChg>
        <pc:spChg chg="add mod">
          <ac:chgData name="Emma Woolliams" userId="9ecf018a-9aec-4d1b-b7cf-11415fc25203" providerId="ADAL" clId="{5D9A0586-4F21-4E16-87B4-2B14D22F9C47}" dt="2026-05-17T18:05:21.268" v="3856" actId="403"/>
          <ac:spMkLst>
            <pc:docMk/>
            <pc:sldMk cId="145233307" sldId="282"/>
            <ac:spMk id="37" creationId="{23691C4C-1632-0C22-A037-63FED74CD4C0}"/>
          </ac:spMkLst>
        </pc:spChg>
        <pc:grpChg chg="add mod">
          <ac:chgData name="Emma Woolliams" userId="9ecf018a-9aec-4d1b-b7cf-11415fc25203" providerId="ADAL" clId="{5D9A0586-4F21-4E16-87B4-2B14D22F9C47}" dt="2026-05-17T11:40:33.274" v="278" actId="1076"/>
          <ac:grpSpMkLst>
            <pc:docMk/>
            <pc:sldMk cId="145233307" sldId="282"/>
            <ac:grpSpMk id="5" creationId="{98CF046D-AA9E-27B7-87AD-CE4CFCCF8837}"/>
          </ac:grpSpMkLst>
        </pc:grpChg>
        <pc:grpChg chg="mod">
          <ac:chgData name="Emma Woolliams" userId="9ecf018a-9aec-4d1b-b7cf-11415fc25203" providerId="ADAL" clId="{5D9A0586-4F21-4E16-87B4-2B14D22F9C47}" dt="2026-05-17T11:34:57.377" v="117"/>
          <ac:grpSpMkLst>
            <pc:docMk/>
            <pc:sldMk cId="145233307" sldId="282"/>
            <ac:grpSpMk id="6" creationId="{932F8246-E354-6A9A-EF0E-F634D506B6E0}"/>
          </ac:grpSpMkLst>
        </pc:grpChg>
        <pc:grpChg chg="mod">
          <ac:chgData name="Emma Woolliams" userId="9ecf018a-9aec-4d1b-b7cf-11415fc25203" providerId="ADAL" clId="{5D9A0586-4F21-4E16-87B4-2B14D22F9C47}" dt="2026-05-17T11:34:57.377" v="117"/>
          <ac:grpSpMkLst>
            <pc:docMk/>
            <pc:sldMk cId="145233307" sldId="282"/>
            <ac:grpSpMk id="7" creationId="{EF09B807-CA87-10AC-305C-587D43995BA9}"/>
          </ac:grpSpMkLst>
        </pc:grpChg>
        <pc:grpChg chg="mod">
          <ac:chgData name="Emma Woolliams" userId="9ecf018a-9aec-4d1b-b7cf-11415fc25203" providerId="ADAL" clId="{5D9A0586-4F21-4E16-87B4-2B14D22F9C47}" dt="2026-05-17T11:34:57.377" v="117"/>
          <ac:grpSpMkLst>
            <pc:docMk/>
            <pc:sldMk cId="145233307" sldId="282"/>
            <ac:grpSpMk id="8" creationId="{94F9B439-B5E3-48FC-0846-85FFB629EAB2}"/>
          </ac:grpSpMkLst>
        </pc:grpChg>
        <pc:grpChg chg="add mod">
          <ac:chgData name="Emma Woolliams" userId="9ecf018a-9aec-4d1b-b7cf-11415fc25203" providerId="ADAL" clId="{5D9A0586-4F21-4E16-87B4-2B14D22F9C47}" dt="2026-05-17T18:03:37.997" v="3791" actId="1076"/>
          <ac:grpSpMkLst>
            <pc:docMk/>
            <pc:sldMk cId="145233307" sldId="282"/>
            <ac:grpSpMk id="15" creationId="{221D5790-DB1C-7436-298F-A1241E27087C}"/>
          </ac:grpSpMkLst>
        </pc:grpChg>
        <pc:grpChg chg="mod">
          <ac:chgData name="Emma Woolliams" userId="9ecf018a-9aec-4d1b-b7cf-11415fc25203" providerId="ADAL" clId="{5D9A0586-4F21-4E16-87B4-2B14D22F9C47}" dt="2026-05-17T11:35:10.992" v="119"/>
          <ac:grpSpMkLst>
            <pc:docMk/>
            <pc:sldMk cId="145233307" sldId="282"/>
            <ac:grpSpMk id="16" creationId="{74CE43A4-B96E-EE12-D06B-2FE54F5EEF29}"/>
          </ac:grpSpMkLst>
        </pc:grpChg>
        <pc:grpChg chg="add mod">
          <ac:chgData name="Emma Woolliams" userId="9ecf018a-9aec-4d1b-b7cf-11415fc25203" providerId="ADAL" clId="{5D9A0586-4F21-4E16-87B4-2B14D22F9C47}" dt="2026-05-17T11:35:20.905" v="122" actId="1076"/>
          <ac:grpSpMkLst>
            <pc:docMk/>
            <pc:sldMk cId="145233307" sldId="282"/>
            <ac:grpSpMk id="21" creationId="{918085E2-5993-88B7-5222-8C3C0A8CA399}"/>
          </ac:grpSpMkLst>
        </pc:grpChg>
        <pc:grpChg chg="mod">
          <ac:chgData name="Emma Woolliams" userId="9ecf018a-9aec-4d1b-b7cf-11415fc25203" providerId="ADAL" clId="{5D9A0586-4F21-4E16-87B4-2B14D22F9C47}" dt="2026-05-17T11:35:18.961" v="121"/>
          <ac:grpSpMkLst>
            <pc:docMk/>
            <pc:sldMk cId="145233307" sldId="282"/>
            <ac:grpSpMk id="26" creationId="{BE1CF5CB-4E4C-2157-23CB-1BA580F80C05}"/>
          </ac:grpSpMkLst>
        </pc:grpChg>
        <pc:graphicFrameChg chg="add del mod">
          <ac:chgData name="Emma Woolliams" userId="9ecf018a-9aec-4d1b-b7cf-11415fc25203" providerId="ADAL" clId="{5D9A0586-4F21-4E16-87B4-2B14D22F9C47}" dt="2026-05-17T18:03:32.919" v="3789" actId="478"/>
          <ac:graphicFrameMkLst>
            <pc:docMk/>
            <pc:sldMk cId="145233307" sldId="282"/>
            <ac:graphicFrameMk id="40" creationId="{03860627-D2F6-AAFC-BB9B-F8079C01073C}"/>
          </ac:graphicFrameMkLst>
        </pc:graphicFrameChg>
        <pc:graphicFrameChg chg="add del mod">
          <ac:chgData name="Emma Woolliams" userId="9ecf018a-9aec-4d1b-b7cf-11415fc25203" providerId="ADAL" clId="{5D9A0586-4F21-4E16-87B4-2B14D22F9C47}" dt="2026-05-17T18:04:41.165" v="3850" actId="478"/>
          <ac:graphicFrameMkLst>
            <pc:docMk/>
            <pc:sldMk cId="145233307" sldId="282"/>
            <ac:graphicFrameMk id="41" creationId="{FC1EE96C-42E0-F28F-D55A-89B3F878F482}"/>
          </ac:graphicFrameMkLst>
        </pc:graphicFrameChg>
        <pc:picChg chg="mod">
          <ac:chgData name="Emma Woolliams" userId="9ecf018a-9aec-4d1b-b7cf-11415fc25203" providerId="ADAL" clId="{5D9A0586-4F21-4E16-87B4-2B14D22F9C47}" dt="2026-05-17T11:34:57.377" v="117"/>
          <ac:picMkLst>
            <pc:docMk/>
            <pc:sldMk cId="145233307" sldId="282"/>
            <ac:picMk id="9" creationId="{48E4F275-D8C4-0615-CF84-F0D0250265D5}"/>
          </ac:picMkLst>
        </pc:picChg>
        <pc:picChg chg="mod">
          <ac:chgData name="Emma Woolliams" userId="9ecf018a-9aec-4d1b-b7cf-11415fc25203" providerId="ADAL" clId="{5D9A0586-4F21-4E16-87B4-2B14D22F9C47}" dt="2026-05-17T11:34:57.377" v="117"/>
          <ac:picMkLst>
            <pc:docMk/>
            <pc:sldMk cId="145233307" sldId="282"/>
            <ac:picMk id="11" creationId="{A7DECFBC-C134-813E-690A-CF3A3A03948C}"/>
          </ac:picMkLst>
        </pc:picChg>
        <pc:picChg chg="mod">
          <ac:chgData name="Emma Woolliams" userId="9ecf018a-9aec-4d1b-b7cf-11415fc25203" providerId="ADAL" clId="{5D9A0586-4F21-4E16-87B4-2B14D22F9C47}" dt="2026-05-17T11:34:57.377" v="117"/>
          <ac:picMkLst>
            <pc:docMk/>
            <pc:sldMk cId="145233307" sldId="282"/>
            <ac:picMk id="13" creationId="{97803BCE-EBB9-131C-6C24-5E5AA420B46A}"/>
          </ac:picMkLst>
        </pc:picChg>
        <pc:picChg chg="mod">
          <ac:chgData name="Emma Woolliams" userId="9ecf018a-9aec-4d1b-b7cf-11415fc25203" providerId="ADAL" clId="{5D9A0586-4F21-4E16-87B4-2B14D22F9C47}" dt="2026-05-17T11:35:10.992" v="119"/>
          <ac:picMkLst>
            <pc:docMk/>
            <pc:sldMk cId="145233307" sldId="282"/>
            <ac:picMk id="17" creationId="{31FEC0BA-10C9-6BD5-F0DA-2D8AFF7C0177}"/>
          </ac:picMkLst>
        </pc:picChg>
        <pc:picChg chg="mod">
          <ac:chgData name="Emma Woolliams" userId="9ecf018a-9aec-4d1b-b7cf-11415fc25203" providerId="ADAL" clId="{5D9A0586-4F21-4E16-87B4-2B14D22F9C47}" dt="2026-05-17T11:35:10.992" v="119"/>
          <ac:picMkLst>
            <pc:docMk/>
            <pc:sldMk cId="145233307" sldId="282"/>
            <ac:picMk id="19" creationId="{6E3A558D-D1F8-A7A4-1D66-51F58DDDC4CC}"/>
          </ac:picMkLst>
        </pc:picChg>
        <pc:picChg chg="mod">
          <ac:chgData name="Emma Woolliams" userId="9ecf018a-9aec-4d1b-b7cf-11415fc25203" providerId="ADAL" clId="{5D9A0586-4F21-4E16-87B4-2B14D22F9C47}" dt="2026-05-17T11:35:18.961" v="121"/>
          <ac:picMkLst>
            <pc:docMk/>
            <pc:sldMk cId="145233307" sldId="282"/>
            <ac:picMk id="22" creationId="{3546427B-138D-84DA-1E92-886B5114399C}"/>
          </ac:picMkLst>
        </pc:picChg>
        <pc:picChg chg="add mod">
          <ac:chgData name="Emma Woolliams" userId="9ecf018a-9aec-4d1b-b7cf-11415fc25203" providerId="ADAL" clId="{5D9A0586-4F21-4E16-87B4-2B14D22F9C47}" dt="2026-05-17T11:35:38.345" v="125" actId="1076"/>
          <ac:picMkLst>
            <pc:docMk/>
            <pc:sldMk cId="145233307" sldId="282"/>
            <ac:picMk id="31" creationId="{DC829979-9628-15A9-BC8C-AA918114A450}"/>
          </ac:picMkLst>
        </pc:picChg>
        <pc:picChg chg="add mod">
          <ac:chgData name="Emma Woolliams" userId="9ecf018a-9aec-4d1b-b7cf-11415fc25203" providerId="ADAL" clId="{5D9A0586-4F21-4E16-87B4-2B14D22F9C47}" dt="2026-05-17T18:03:35.422" v="3790" actId="1076"/>
          <ac:picMkLst>
            <pc:docMk/>
            <pc:sldMk cId="145233307" sldId="282"/>
            <ac:picMk id="32" creationId="{BAC4B0A1-C20B-B47C-A37A-88FC7067A681}"/>
          </ac:picMkLst>
        </pc:picChg>
        <pc:picChg chg="add mod">
          <ac:chgData name="Emma Woolliams" userId="9ecf018a-9aec-4d1b-b7cf-11415fc25203" providerId="ADAL" clId="{5D9A0586-4F21-4E16-87B4-2B14D22F9C47}" dt="2026-05-17T11:36:28.967" v="132" actId="1076"/>
          <ac:picMkLst>
            <pc:docMk/>
            <pc:sldMk cId="145233307" sldId="282"/>
            <ac:picMk id="33" creationId="{2AB572D2-67CD-789D-5D46-21E2880A64AD}"/>
          </ac:picMkLst>
        </pc:picChg>
        <pc:picChg chg="add mod">
          <ac:chgData name="Emma Woolliams" userId="9ecf018a-9aec-4d1b-b7cf-11415fc25203" providerId="ADAL" clId="{5D9A0586-4F21-4E16-87B4-2B14D22F9C47}" dt="2026-05-17T11:36:25.995" v="131" actId="1076"/>
          <ac:picMkLst>
            <pc:docMk/>
            <pc:sldMk cId="145233307" sldId="282"/>
            <ac:picMk id="34" creationId="{C3959AA2-15F9-DCA9-9D63-797005C06A9F}"/>
          </ac:picMkLst>
        </pc:picChg>
        <pc:picChg chg="add mod">
          <ac:chgData name="Emma Woolliams" userId="9ecf018a-9aec-4d1b-b7cf-11415fc25203" providerId="ADAL" clId="{5D9A0586-4F21-4E16-87B4-2B14D22F9C47}" dt="2026-05-17T18:05:30.313" v="3859" actId="1076"/>
          <ac:picMkLst>
            <pc:docMk/>
            <pc:sldMk cId="145233307" sldId="282"/>
            <ac:picMk id="35" creationId="{D2787389-3383-D3F4-60A6-B235EC30110E}"/>
          </ac:picMkLst>
        </pc:picChg>
        <pc:picChg chg="add mod">
          <ac:chgData name="Emma Woolliams" userId="9ecf018a-9aec-4d1b-b7cf-11415fc25203" providerId="ADAL" clId="{5D9A0586-4F21-4E16-87B4-2B14D22F9C47}" dt="2026-05-17T11:37:52.750" v="138" actId="1076"/>
          <ac:picMkLst>
            <pc:docMk/>
            <pc:sldMk cId="145233307" sldId="282"/>
            <ac:picMk id="36" creationId="{0DB5DE72-2813-2053-CB6E-40EF567EB10E}"/>
          </ac:picMkLst>
        </pc:picChg>
        <pc:picChg chg="add mod">
          <ac:chgData name="Emma Woolliams" userId="9ecf018a-9aec-4d1b-b7cf-11415fc25203" providerId="ADAL" clId="{5D9A0586-4F21-4E16-87B4-2B14D22F9C47}" dt="2026-05-17T18:05:34.406" v="3861" actId="1076"/>
          <ac:picMkLst>
            <pc:docMk/>
            <pc:sldMk cId="145233307" sldId="282"/>
            <ac:picMk id="38" creationId="{81F42066-FFF8-8DD2-7398-C12BA3EB8567}"/>
          </ac:picMkLst>
        </pc:picChg>
        <pc:picChg chg="add mod modCrop">
          <ac:chgData name="Emma Woolliams" userId="9ecf018a-9aec-4d1b-b7cf-11415fc25203" providerId="ADAL" clId="{5D9A0586-4F21-4E16-87B4-2B14D22F9C47}" dt="2026-05-17T11:41:17.902" v="284" actId="14100"/>
          <ac:picMkLst>
            <pc:docMk/>
            <pc:sldMk cId="145233307" sldId="282"/>
            <ac:picMk id="39" creationId="{007DF136-34F4-3F6E-5187-1AB52DAAFA43}"/>
          </ac:picMkLst>
        </pc:picChg>
        <pc:cxnChg chg="mod">
          <ac:chgData name="Emma Woolliams" userId="9ecf018a-9aec-4d1b-b7cf-11415fc25203" providerId="ADAL" clId="{5D9A0586-4F21-4E16-87B4-2B14D22F9C47}" dt="2026-05-17T11:35:18.961" v="121"/>
          <ac:cxnSpMkLst>
            <pc:docMk/>
            <pc:sldMk cId="145233307" sldId="282"/>
            <ac:cxnSpMk id="24" creationId="{BDAA2AB0-315F-4085-1258-5D56CB654734}"/>
          </ac:cxnSpMkLst>
        </pc:cxnChg>
        <pc:cxnChg chg="mod">
          <ac:chgData name="Emma Woolliams" userId="9ecf018a-9aec-4d1b-b7cf-11415fc25203" providerId="ADAL" clId="{5D9A0586-4F21-4E16-87B4-2B14D22F9C47}" dt="2026-05-17T11:35:18.961" v="121"/>
          <ac:cxnSpMkLst>
            <pc:docMk/>
            <pc:sldMk cId="145233307" sldId="282"/>
            <ac:cxnSpMk id="27" creationId="{C91AF7F0-81B9-4EAC-51FD-6C0B4B015588}"/>
          </ac:cxnSpMkLst>
        </pc:cxnChg>
      </pc:sldChg>
      <pc:sldChg chg="delSp modSp add mod modClrScheme chgLayout">
        <pc:chgData name="Emma Woolliams" userId="9ecf018a-9aec-4d1b-b7cf-11415fc25203" providerId="ADAL" clId="{5D9A0586-4F21-4E16-87B4-2B14D22F9C47}" dt="2026-05-17T18:11:09.617" v="4133" actId="1076"/>
        <pc:sldMkLst>
          <pc:docMk/>
          <pc:sldMk cId="0" sldId="284"/>
        </pc:sldMkLst>
        <pc:spChg chg="mod ord">
          <ac:chgData name="Emma Woolliams" userId="9ecf018a-9aec-4d1b-b7cf-11415fc25203" providerId="ADAL" clId="{5D9A0586-4F21-4E16-87B4-2B14D22F9C47}" dt="2026-05-17T18:10:22.965" v="4125" actId="20577"/>
          <ac:spMkLst>
            <pc:docMk/>
            <pc:sldMk cId="0" sldId="284"/>
            <ac:spMk id="2909" creationId="{00000000-0000-0000-0000-000000000000}"/>
          </ac:spMkLst>
        </pc:spChg>
        <pc:spChg chg="mod">
          <ac:chgData name="Emma Woolliams" userId="9ecf018a-9aec-4d1b-b7cf-11415fc25203" providerId="ADAL" clId="{5D9A0586-4F21-4E16-87B4-2B14D22F9C47}" dt="2026-05-17T18:11:09.617" v="4133" actId="1076"/>
          <ac:spMkLst>
            <pc:docMk/>
            <pc:sldMk cId="0" sldId="284"/>
            <ac:spMk id="2911" creationId="{00000000-0000-0000-0000-000000000000}"/>
          </ac:spMkLst>
        </pc:spChg>
        <pc:spChg chg="mod">
          <ac:chgData name="Emma Woolliams" userId="9ecf018a-9aec-4d1b-b7cf-11415fc25203" providerId="ADAL" clId="{5D9A0586-4F21-4E16-87B4-2B14D22F9C47}" dt="2026-05-17T18:11:09.617" v="4133" actId="1076"/>
          <ac:spMkLst>
            <pc:docMk/>
            <pc:sldMk cId="0" sldId="284"/>
            <ac:spMk id="2912" creationId="{00000000-0000-0000-0000-000000000000}"/>
          </ac:spMkLst>
        </pc:spChg>
        <pc:spChg chg="mod">
          <ac:chgData name="Emma Woolliams" userId="9ecf018a-9aec-4d1b-b7cf-11415fc25203" providerId="ADAL" clId="{5D9A0586-4F21-4E16-87B4-2B14D22F9C47}" dt="2026-05-17T18:11:09.617" v="4133" actId="1076"/>
          <ac:spMkLst>
            <pc:docMk/>
            <pc:sldMk cId="0" sldId="284"/>
            <ac:spMk id="2913" creationId="{00000000-0000-0000-0000-000000000000}"/>
          </ac:spMkLst>
        </pc:spChg>
        <pc:spChg chg="mod">
          <ac:chgData name="Emma Woolliams" userId="9ecf018a-9aec-4d1b-b7cf-11415fc25203" providerId="ADAL" clId="{5D9A0586-4F21-4E16-87B4-2B14D22F9C47}" dt="2026-05-17T18:11:09.617" v="4133" actId="1076"/>
          <ac:spMkLst>
            <pc:docMk/>
            <pc:sldMk cId="0" sldId="284"/>
            <ac:spMk id="2914" creationId="{00000000-0000-0000-0000-000000000000}"/>
          </ac:spMkLst>
        </pc:spChg>
        <pc:spChg chg="mod">
          <ac:chgData name="Emma Woolliams" userId="9ecf018a-9aec-4d1b-b7cf-11415fc25203" providerId="ADAL" clId="{5D9A0586-4F21-4E16-87B4-2B14D22F9C47}" dt="2026-05-17T18:11:09.617" v="4133" actId="1076"/>
          <ac:spMkLst>
            <pc:docMk/>
            <pc:sldMk cId="0" sldId="284"/>
            <ac:spMk id="2919" creationId="{00000000-0000-0000-0000-000000000000}"/>
          </ac:spMkLst>
        </pc:spChg>
        <pc:spChg chg="mod">
          <ac:chgData name="Emma Woolliams" userId="9ecf018a-9aec-4d1b-b7cf-11415fc25203" providerId="ADAL" clId="{5D9A0586-4F21-4E16-87B4-2B14D22F9C47}" dt="2026-05-17T18:11:09.617" v="4133" actId="1076"/>
          <ac:spMkLst>
            <pc:docMk/>
            <pc:sldMk cId="0" sldId="284"/>
            <ac:spMk id="2920" creationId="{00000000-0000-0000-0000-000000000000}"/>
          </ac:spMkLst>
        </pc:spChg>
        <pc:spChg chg="mod">
          <ac:chgData name="Emma Woolliams" userId="9ecf018a-9aec-4d1b-b7cf-11415fc25203" providerId="ADAL" clId="{5D9A0586-4F21-4E16-87B4-2B14D22F9C47}" dt="2026-05-17T18:11:09.617" v="4133" actId="1076"/>
          <ac:spMkLst>
            <pc:docMk/>
            <pc:sldMk cId="0" sldId="284"/>
            <ac:spMk id="2921" creationId="{00000000-0000-0000-0000-000000000000}"/>
          </ac:spMkLst>
        </pc:spChg>
        <pc:spChg chg="mod">
          <ac:chgData name="Emma Woolliams" userId="9ecf018a-9aec-4d1b-b7cf-11415fc25203" providerId="ADAL" clId="{5D9A0586-4F21-4E16-87B4-2B14D22F9C47}" dt="2026-05-17T18:11:09.617" v="4133" actId="1076"/>
          <ac:spMkLst>
            <pc:docMk/>
            <pc:sldMk cId="0" sldId="284"/>
            <ac:spMk id="2922" creationId="{00000000-0000-0000-0000-000000000000}"/>
          </ac:spMkLst>
        </pc:spChg>
        <pc:spChg chg="del mod ord">
          <ac:chgData name="Emma Woolliams" userId="9ecf018a-9aec-4d1b-b7cf-11415fc25203" providerId="ADAL" clId="{5D9A0586-4F21-4E16-87B4-2B14D22F9C47}" dt="2026-05-17T18:11:02.090" v="4132" actId="478"/>
          <ac:spMkLst>
            <pc:docMk/>
            <pc:sldMk cId="0" sldId="284"/>
            <ac:spMk id="2926" creationId="{00000000-0000-0000-0000-000000000000}"/>
          </ac:spMkLst>
        </pc:spChg>
        <pc:picChg chg="del">
          <ac:chgData name="Emma Woolliams" userId="9ecf018a-9aec-4d1b-b7cf-11415fc25203" providerId="ADAL" clId="{5D9A0586-4F21-4E16-87B4-2B14D22F9C47}" dt="2026-05-17T11:42:26.694" v="293" actId="478"/>
          <ac:picMkLst>
            <pc:docMk/>
            <pc:sldMk cId="0" sldId="284"/>
            <ac:picMk id="2910" creationId="{00000000-0000-0000-0000-000000000000}"/>
          </ac:picMkLst>
        </pc:picChg>
        <pc:picChg chg="mod">
          <ac:chgData name="Emma Woolliams" userId="9ecf018a-9aec-4d1b-b7cf-11415fc25203" providerId="ADAL" clId="{5D9A0586-4F21-4E16-87B4-2B14D22F9C47}" dt="2026-05-17T18:11:09.617" v="4133" actId="1076"/>
          <ac:picMkLst>
            <pc:docMk/>
            <pc:sldMk cId="0" sldId="284"/>
            <ac:picMk id="2923" creationId="{00000000-0000-0000-0000-000000000000}"/>
          </ac:picMkLst>
        </pc:picChg>
        <pc:picChg chg="mod">
          <ac:chgData name="Emma Woolliams" userId="9ecf018a-9aec-4d1b-b7cf-11415fc25203" providerId="ADAL" clId="{5D9A0586-4F21-4E16-87B4-2B14D22F9C47}" dt="2026-05-17T18:11:09.617" v="4133" actId="1076"/>
          <ac:picMkLst>
            <pc:docMk/>
            <pc:sldMk cId="0" sldId="284"/>
            <ac:picMk id="2925" creationId="{00000000-0000-0000-0000-000000000000}"/>
          </ac:picMkLst>
        </pc:picChg>
      </pc:sldChg>
      <pc:sldChg chg="addSp modSp add del mod">
        <pc:chgData name="Emma Woolliams" userId="9ecf018a-9aec-4d1b-b7cf-11415fc25203" providerId="ADAL" clId="{5D9A0586-4F21-4E16-87B4-2B14D22F9C47}" dt="2026-05-17T18:01:26.867" v="3594" actId="47"/>
        <pc:sldMkLst>
          <pc:docMk/>
          <pc:sldMk cId="0" sldId="301"/>
        </pc:sldMkLst>
        <pc:spChg chg="add mod">
          <ac:chgData name="Emma Woolliams" userId="9ecf018a-9aec-4d1b-b7cf-11415fc25203" providerId="ADAL" clId="{5D9A0586-4F21-4E16-87B4-2B14D22F9C47}" dt="2026-05-17T11:46:25.426" v="378" actId="1076"/>
          <ac:spMkLst>
            <pc:docMk/>
            <pc:sldMk cId="0" sldId="301"/>
            <ac:spMk id="2" creationId="{C7FC8C1C-BED5-7104-6872-0F0669C3607E}"/>
          </ac:spMkLst>
        </pc:spChg>
        <pc:spChg chg="mod">
          <ac:chgData name="Emma Woolliams" userId="9ecf018a-9aec-4d1b-b7cf-11415fc25203" providerId="ADAL" clId="{5D9A0586-4F21-4E16-87B4-2B14D22F9C47}" dt="2026-05-17T17:41:40.356" v="3179" actId="20577"/>
          <ac:spMkLst>
            <pc:docMk/>
            <pc:sldMk cId="0" sldId="301"/>
            <ac:spMk id="3164" creationId="{00000000-0000-0000-0000-000000000000}"/>
          </ac:spMkLst>
        </pc:spChg>
        <pc:picChg chg="mod">
          <ac:chgData name="Emma Woolliams" userId="9ecf018a-9aec-4d1b-b7cf-11415fc25203" providerId="ADAL" clId="{5D9A0586-4F21-4E16-87B4-2B14D22F9C47}" dt="2026-05-17T11:32:01.702" v="50" actId="14100"/>
          <ac:picMkLst>
            <pc:docMk/>
            <pc:sldMk cId="0" sldId="301"/>
            <ac:picMk id="3165" creationId="{00000000-0000-0000-0000-000000000000}"/>
          </ac:picMkLst>
        </pc:picChg>
      </pc:sldChg>
      <pc:sldChg chg="addSp delSp modSp new del mod">
        <pc:chgData name="Emma Woolliams" userId="9ecf018a-9aec-4d1b-b7cf-11415fc25203" providerId="ADAL" clId="{5D9A0586-4F21-4E16-87B4-2B14D22F9C47}" dt="2026-05-17T11:42:22.345" v="292" actId="47"/>
        <pc:sldMkLst>
          <pc:docMk/>
          <pc:sldMk cId="876770656" sldId="302"/>
        </pc:sldMkLst>
        <pc:spChg chg="mod">
          <ac:chgData name="Emma Woolliams" userId="9ecf018a-9aec-4d1b-b7cf-11415fc25203" providerId="ADAL" clId="{5D9A0586-4F21-4E16-87B4-2B14D22F9C47}" dt="2026-05-17T11:39:29.876" v="271" actId="20577"/>
          <ac:spMkLst>
            <pc:docMk/>
            <pc:sldMk cId="876770656" sldId="302"/>
            <ac:spMk id="2" creationId="{7F039E38-3C5D-A65E-C6EC-AFDE7D5E6B6B}"/>
          </ac:spMkLst>
        </pc:spChg>
        <pc:spChg chg="del">
          <ac:chgData name="Emma Woolliams" userId="9ecf018a-9aec-4d1b-b7cf-11415fc25203" providerId="ADAL" clId="{5D9A0586-4F21-4E16-87B4-2B14D22F9C47}" dt="2026-05-17T11:41:53.594" v="285" actId="478"/>
          <ac:spMkLst>
            <pc:docMk/>
            <pc:sldMk cId="876770656" sldId="302"/>
            <ac:spMk id="3" creationId="{634B1626-A2F4-E190-9032-60EBD8AE1339}"/>
          </ac:spMkLst>
        </pc:spChg>
        <pc:spChg chg="del">
          <ac:chgData name="Emma Woolliams" userId="9ecf018a-9aec-4d1b-b7cf-11415fc25203" providerId="ADAL" clId="{5D9A0586-4F21-4E16-87B4-2B14D22F9C47}" dt="2026-05-17T11:41:54.752" v="286" actId="478"/>
          <ac:spMkLst>
            <pc:docMk/>
            <pc:sldMk cId="876770656" sldId="302"/>
            <ac:spMk id="4" creationId="{D986B07F-A3AC-9813-F90B-E8F74101189C}"/>
          </ac:spMkLst>
        </pc:spChg>
        <pc:spChg chg="add mod">
          <ac:chgData name="Emma Woolliams" userId="9ecf018a-9aec-4d1b-b7cf-11415fc25203" providerId="ADAL" clId="{5D9A0586-4F21-4E16-87B4-2B14D22F9C47}" dt="2026-05-17T11:42:12.034" v="290" actId="14100"/>
          <ac:spMkLst>
            <pc:docMk/>
            <pc:sldMk cId="876770656" sldId="302"/>
            <ac:spMk id="6" creationId="{89E347DA-8CDE-153B-6234-47E1AD88BA90}"/>
          </ac:spMkLst>
        </pc:spChg>
        <pc:spChg chg="add mod">
          <ac:chgData name="Emma Woolliams" userId="9ecf018a-9aec-4d1b-b7cf-11415fc25203" providerId="ADAL" clId="{5D9A0586-4F21-4E16-87B4-2B14D22F9C47}" dt="2026-05-17T11:42:12.034" v="290" actId="14100"/>
          <ac:spMkLst>
            <pc:docMk/>
            <pc:sldMk cId="876770656" sldId="302"/>
            <ac:spMk id="7" creationId="{27AC6677-683F-047A-D238-D314E0257E72}"/>
          </ac:spMkLst>
        </pc:spChg>
        <pc:spChg chg="add mod">
          <ac:chgData name="Emma Woolliams" userId="9ecf018a-9aec-4d1b-b7cf-11415fc25203" providerId="ADAL" clId="{5D9A0586-4F21-4E16-87B4-2B14D22F9C47}" dt="2026-05-17T11:42:12.034" v="290" actId="14100"/>
          <ac:spMkLst>
            <pc:docMk/>
            <pc:sldMk cId="876770656" sldId="302"/>
            <ac:spMk id="8" creationId="{58D8E636-7EF4-0936-7323-C518AAA1B640}"/>
          </ac:spMkLst>
        </pc:spChg>
        <pc:spChg chg="add mod">
          <ac:chgData name="Emma Woolliams" userId="9ecf018a-9aec-4d1b-b7cf-11415fc25203" providerId="ADAL" clId="{5D9A0586-4F21-4E16-87B4-2B14D22F9C47}" dt="2026-05-17T11:42:12.034" v="290" actId="14100"/>
          <ac:spMkLst>
            <pc:docMk/>
            <pc:sldMk cId="876770656" sldId="302"/>
            <ac:spMk id="9" creationId="{41F9EBD8-AF71-EBA4-7D5E-DD70BB317F96}"/>
          </ac:spMkLst>
        </pc:spChg>
        <pc:spChg chg="add mod">
          <ac:chgData name="Emma Woolliams" userId="9ecf018a-9aec-4d1b-b7cf-11415fc25203" providerId="ADAL" clId="{5D9A0586-4F21-4E16-87B4-2B14D22F9C47}" dt="2026-05-17T11:42:12.034" v="290" actId="14100"/>
          <ac:spMkLst>
            <pc:docMk/>
            <pc:sldMk cId="876770656" sldId="302"/>
            <ac:spMk id="14" creationId="{39653010-A59D-B57F-2F15-4EA12565C78A}"/>
          </ac:spMkLst>
        </pc:spChg>
        <pc:spChg chg="add mod">
          <ac:chgData name="Emma Woolliams" userId="9ecf018a-9aec-4d1b-b7cf-11415fc25203" providerId="ADAL" clId="{5D9A0586-4F21-4E16-87B4-2B14D22F9C47}" dt="2026-05-17T11:42:12.034" v="290" actId="14100"/>
          <ac:spMkLst>
            <pc:docMk/>
            <pc:sldMk cId="876770656" sldId="302"/>
            <ac:spMk id="15" creationId="{BA71C375-F4A5-DCBD-F877-AFC0AE06E30F}"/>
          </ac:spMkLst>
        </pc:spChg>
        <pc:spChg chg="add mod">
          <ac:chgData name="Emma Woolliams" userId="9ecf018a-9aec-4d1b-b7cf-11415fc25203" providerId="ADAL" clId="{5D9A0586-4F21-4E16-87B4-2B14D22F9C47}" dt="2026-05-17T11:42:12.034" v="290" actId="14100"/>
          <ac:spMkLst>
            <pc:docMk/>
            <pc:sldMk cId="876770656" sldId="302"/>
            <ac:spMk id="16" creationId="{5792DA7C-FB8B-D5D6-B22F-E0F922A5C573}"/>
          </ac:spMkLst>
        </pc:spChg>
        <pc:spChg chg="add mod">
          <ac:chgData name="Emma Woolliams" userId="9ecf018a-9aec-4d1b-b7cf-11415fc25203" providerId="ADAL" clId="{5D9A0586-4F21-4E16-87B4-2B14D22F9C47}" dt="2026-05-17T11:42:12.034" v="290" actId="14100"/>
          <ac:spMkLst>
            <pc:docMk/>
            <pc:sldMk cId="876770656" sldId="302"/>
            <ac:spMk id="17" creationId="{1B9FA258-1121-5E2A-F410-58A769F3AC23}"/>
          </ac:spMkLst>
        </pc:spChg>
        <pc:spChg chg="add del mod">
          <ac:chgData name="Emma Woolliams" userId="9ecf018a-9aec-4d1b-b7cf-11415fc25203" providerId="ADAL" clId="{5D9A0586-4F21-4E16-87B4-2B14D22F9C47}" dt="2026-05-17T11:42:04.477" v="289" actId="478"/>
          <ac:spMkLst>
            <pc:docMk/>
            <pc:sldMk cId="876770656" sldId="302"/>
            <ac:spMk id="21" creationId="{4B5DFFBC-0494-8952-D098-BC2564B485A1}"/>
          </ac:spMkLst>
        </pc:spChg>
        <pc:picChg chg="add mod">
          <ac:chgData name="Emma Woolliams" userId="9ecf018a-9aec-4d1b-b7cf-11415fc25203" providerId="ADAL" clId="{5D9A0586-4F21-4E16-87B4-2B14D22F9C47}" dt="2026-05-17T11:42:12.034" v="290" actId="14100"/>
          <ac:picMkLst>
            <pc:docMk/>
            <pc:sldMk cId="876770656" sldId="302"/>
            <ac:picMk id="18" creationId="{14A660E1-6CAD-D160-9075-5E17FAD5DF6A}"/>
          </ac:picMkLst>
        </pc:picChg>
        <pc:picChg chg="mod">
          <ac:chgData name="Emma Woolliams" userId="9ecf018a-9aec-4d1b-b7cf-11415fc25203" providerId="ADAL" clId="{5D9A0586-4F21-4E16-87B4-2B14D22F9C47}" dt="2026-05-17T11:42:12.034" v="290" actId="14100"/>
          <ac:picMkLst>
            <pc:docMk/>
            <pc:sldMk cId="876770656" sldId="302"/>
            <ac:picMk id="20" creationId="{32F275AF-F775-E24B-1388-D4C8CE1A1F29}"/>
          </ac:picMkLst>
        </pc:picChg>
      </pc:sldChg>
      <pc:sldChg chg="addSp delSp modSp new add del mod">
        <pc:chgData name="Emma Woolliams" userId="9ecf018a-9aec-4d1b-b7cf-11415fc25203" providerId="ADAL" clId="{5D9A0586-4F21-4E16-87B4-2B14D22F9C47}" dt="2026-05-17T18:29:52.823" v="4545" actId="47"/>
        <pc:sldMkLst>
          <pc:docMk/>
          <pc:sldMk cId="2261187969" sldId="302"/>
        </pc:sldMkLst>
        <pc:spChg chg="mod">
          <ac:chgData name="Emma Woolliams" userId="9ecf018a-9aec-4d1b-b7cf-11415fc25203" providerId="ADAL" clId="{5D9A0586-4F21-4E16-87B4-2B14D22F9C47}" dt="2026-05-17T16:13:21.330" v="679" actId="1076"/>
          <ac:spMkLst>
            <pc:docMk/>
            <pc:sldMk cId="2261187969" sldId="302"/>
            <ac:spMk id="2" creationId="{67E4B916-1CA8-AD3C-173F-BB509A363374}"/>
          </ac:spMkLst>
        </pc:spChg>
        <pc:spChg chg="add del mod">
          <ac:chgData name="Emma Woolliams" userId="9ecf018a-9aec-4d1b-b7cf-11415fc25203" providerId="ADAL" clId="{5D9A0586-4F21-4E16-87B4-2B14D22F9C47}" dt="2026-05-17T15:04:25.896" v="441" actId="478"/>
          <ac:spMkLst>
            <pc:docMk/>
            <pc:sldMk cId="2261187969" sldId="302"/>
            <ac:spMk id="8" creationId="{17858EB8-B6D7-4C14-02E8-B689DB658690}"/>
          </ac:spMkLst>
        </pc:spChg>
        <pc:picChg chg="add mod modCrop">
          <ac:chgData name="Emma Woolliams" userId="9ecf018a-9aec-4d1b-b7cf-11415fc25203" providerId="ADAL" clId="{5D9A0586-4F21-4E16-87B4-2B14D22F9C47}" dt="2026-05-17T16:13:31.266" v="681" actId="1076"/>
          <ac:picMkLst>
            <pc:docMk/>
            <pc:sldMk cId="2261187969" sldId="302"/>
            <ac:picMk id="4" creationId="{2047815A-09FF-09D6-437B-F91D62CBEA4F}"/>
          </ac:picMkLst>
        </pc:picChg>
        <pc:picChg chg="add mod">
          <ac:chgData name="Emma Woolliams" userId="9ecf018a-9aec-4d1b-b7cf-11415fc25203" providerId="ADAL" clId="{5D9A0586-4F21-4E16-87B4-2B14D22F9C47}" dt="2026-05-17T15:08:33.803" v="535" actId="1076"/>
          <ac:picMkLst>
            <pc:docMk/>
            <pc:sldMk cId="2261187969" sldId="302"/>
            <ac:picMk id="6" creationId="{C76C340A-D5BB-3501-8CE3-B20CB485556B}"/>
          </ac:picMkLst>
        </pc:picChg>
        <pc:picChg chg="add mod">
          <ac:chgData name="Emma Woolliams" userId="9ecf018a-9aec-4d1b-b7cf-11415fc25203" providerId="ADAL" clId="{5D9A0586-4F21-4E16-87B4-2B14D22F9C47}" dt="2026-05-17T16:13:35.169" v="682" actId="1076"/>
          <ac:picMkLst>
            <pc:docMk/>
            <pc:sldMk cId="2261187969" sldId="302"/>
            <ac:picMk id="10" creationId="{8D18FC15-704F-25C0-65E3-DD9C5CFA5ACC}"/>
          </ac:picMkLst>
        </pc:picChg>
      </pc:sldChg>
      <pc:sldChg chg="addSp delSp modSp new del mod">
        <pc:chgData name="Emma Woolliams" userId="9ecf018a-9aec-4d1b-b7cf-11415fc25203" providerId="ADAL" clId="{5D9A0586-4F21-4E16-87B4-2B14D22F9C47}" dt="2026-05-17T18:29:52.823" v="4545" actId="47"/>
        <pc:sldMkLst>
          <pc:docMk/>
          <pc:sldMk cId="2472832163" sldId="303"/>
        </pc:sldMkLst>
        <pc:spChg chg="mod">
          <ac:chgData name="Emma Woolliams" userId="9ecf018a-9aec-4d1b-b7cf-11415fc25203" providerId="ADAL" clId="{5D9A0586-4F21-4E16-87B4-2B14D22F9C47}" dt="2026-05-17T15:08:41.989" v="538" actId="1076"/>
          <ac:spMkLst>
            <pc:docMk/>
            <pc:sldMk cId="2472832163" sldId="303"/>
            <ac:spMk id="2" creationId="{B8F32E54-A2C9-85C8-4397-4E7FD7A89BF9}"/>
          </ac:spMkLst>
        </pc:spChg>
        <pc:spChg chg="add mod">
          <ac:chgData name="Emma Woolliams" userId="9ecf018a-9aec-4d1b-b7cf-11415fc25203" providerId="ADAL" clId="{5D9A0586-4F21-4E16-87B4-2B14D22F9C47}" dt="2026-05-17T18:23:58.237" v="4451" actId="208"/>
          <ac:spMkLst>
            <pc:docMk/>
            <pc:sldMk cId="2472832163" sldId="303"/>
            <ac:spMk id="8" creationId="{19F3D4E7-1151-EFF0-B184-FEFA03DA556A}"/>
          </ac:spMkLst>
        </pc:spChg>
        <pc:picChg chg="add del mod">
          <ac:chgData name="Emma Woolliams" userId="9ecf018a-9aec-4d1b-b7cf-11415fc25203" providerId="ADAL" clId="{5D9A0586-4F21-4E16-87B4-2B14D22F9C47}" dt="2026-05-17T15:06:00.398" v="496" actId="478"/>
          <ac:picMkLst>
            <pc:docMk/>
            <pc:sldMk cId="2472832163" sldId="303"/>
            <ac:picMk id="4" creationId="{E7B161E5-4988-8A60-ECE9-F5C548EDBAEF}"/>
          </ac:picMkLst>
        </pc:picChg>
        <pc:picChg chg="add del mod modCrop">
          <ac:chgData name="Emma Woolliams" userId="9ecf018a-9aec-4d1b-b7cf-11415fc25203" providerId="ADAL" clId="{5D9A0586-4F21-4E16-87B4-2B14D22F9C47}" dt="2026-05-17T18:24:31.362" v="4455" actId="478"/>
          <ac:picMkLst>
            <pc:docMk/>
            <pc:sldMk cId="2472832163" sldId="303"/>
            <ac:picMk id="6" creationId="{8DF39825-90F5-F746-84FC-D4305016E318}"/>
          </ac:picMkLst>
        </pc:picChg>
        <pc:picChg chg="add mod">
          <ac:chgData name="Emma Woolliams" userId="9ecf018a-9aec-4d1b-b7cf-11415fc25203" providerId="ADAL" clId="{5D9A0586-4F21-4E16-87B4-2B14D22F9C47}" dt="2026-05-17T15:08:36.442" v="536"/>
          <ac:picMkLst>
            <pc:docMk/>
            <pc:sldMk cId="2472832163" sldId="303"/>
            <ac:picMk id="7" creationId="{C87C2EB1-5F9A-F1B3-58C4-3082246339BE}"/>
          </ac:picMkLst>
        </pc:picChg>
        <pc:picChg chg="add del">
          <ac:chgData name="Emma Woolliams" userId="9ecf018a-9aec-4d1b-b7cf-11415fc25203" providerId="ADAL" clId="{5D9A0586-4F21-4E16-87B4-2B14D22F9C47}" dt="2026-05-17T18:24:29.610" v="4454" actId="22"/>
          <ac:picMkLst>
            <pc:docMk/>
            <pc:sldMk cId="2472832163" sldId="303"/>
            <ac:picMk id="10" creationId="{BEE6053F-9F11-6CFA-B758-6004B4ECBB18}"/>
          </ac:picMkLst>
        </pc:picChg>
      </pc:sldChg>
      <pc:sldChg chg="addSp modSp new del mod">
        <pc:chgData name="Emma Woolliams" userId="9ecf018a-9aec-4d1b-b7cf-11415fc25203" providerId="ADAL" clId="{5D9A0586-4F21-4E16-87B4-2B14D22F9C47}" dt="2026-05-17T18:29:52.823" v="4545" actId="47"/>
        <pc:sldMkLst>
          <pc:docMk/>
          <pc:sldMk cId="490581598" sldId="304"/>
        </pc:sldMkLst>
        <pc:spChg chg="mod">
          <ac:chgData name="Emma Woolliams" userId="9ecf018a-9aec-4d1b-b7cf-11415fc25203" providerId="ADAL" clId="{5D9A0586-4F21-4E16-87B4-2B14D22F9C47}" dt="2026-05-17T15:07:02.248" v="526" actId="20577"/>
          <ac:spMkLst>
            <pc:docMk/>
            <pc:sldMk cId="490581598" sldId="304"/>
            <ac:spMk id="2" creationId="{D825BEC6-C61C-4902-82E9-4B4CEEC6C5D2}"/>
          </ac:spMkLst>
        </pc:spChg>
        <pc:picChg chg="add mod modCrop">
          <ac:chgData name="Emma Woolliams" userId="9ecf018a-9aec-4d1b-b7cf-11415fc25203" providerId="ADAL" clId="{5D9A0586-4F21-4E16-87B4-2B14D22F9C47}" dt="2026-05-17T15:08:56.796" v="540" actId="732"/>
          <ac:picMkLst>
            <pc:docMk/>
            <pc:sldMk cId="490581598" sldId="304"/>
            <ac:picMk id="4" creationId="{B0E95DE0-FC1C-F7F0-1A43-5ED5E36343A3}"/>
          </ac:picMkLst>
        </pc:picChg>
        <pc:picChg chg="add mod">
          <ac:chgData name="Emma Woolliams" userId="9ecf018a-9aec-4d1b-b7cf-11415fc25203" providerId="ADAL" clId="{5D9A0586-4F21-4E16-87B4-2B14D22F9C47}" dt="2026-05-17T15:08:11.742" v="533" actId="1076"/>
          <ac:picMkLst>
            <pc:docMk/>
            <pc:sldMk cId="490581598" sldId="304"/>
            <ac:picMk id="6" creationId="{EBC29F51-A655-23F4-779A-049536744E0E}"/>
          </ac:picMkLst>
        </pc:picChg>
        <pc:picChg chg="add mod">
          <ac:chgData name="Emma Woolliams" userId="9ecf018a-9aec-4d1b-b7cf-11415fc25203" providerId="ADAL" clId="{5D9A0586-4F21-4E16-87B4-2B14D22F9C47}" dt="2026-05-17T15:08:44.033" v="539"/>
          <ac:picMkLst>
            <pc:docMk/>
            <pc:sldMk cId="490581598" sldId="304"/>
            <ac:picMk id="7" creationId="{506A5C53-FFC7-2ED8-8571-74CBDA0BAAD8}"/>
          </ac:picMkLst>
        </pc:picChg>
      </pc:sldChg>
      <pc:sldChg chg="addSp modSp new del mod">
        <pc:chgData name="Emma Woolliams" userId="9ecf018a-9aec-4d1b-b7cf-11415fc25203" providerId="ADAL" clId="{5D9A0586-4F21-4E16-87B4-2B14D22F9C47}" dt="2026-05-17T18:29:52.823" v="4545" actId="47"/>
        <pc:sldMkLst>
          <pc:docMk/>
          <pc:sldMk cId="2585616806" sldId="305"/>
        </pc:sldMkLst>
        <pc:spChg chg="mod">
          <ac:chgData name="Emma Woolliams" userId="9ecf018a-9aec-4d1b-b7cf-11415fc25203" providerId="ADAL" clId="{5D9A0586-4F21-4E16-87B4-2B14D22F9C47}" dt="2026-05-17T15:09:08.007" v="555" actId="20577"/>
          <ac:spMkLst>
            <pc:docMk/>
            <pc:sldMk cId="2585616806" sldId="305"/>
            <ac:spMk id="2" creationId="{146EE50A-9806-A42E-F89A-528B642DBFC6}"/>
          </ac:spMkLst>
        </pc:spChg>
        <pc:picChg chg="add mod modCrop">
          <ac:chgData name="Emma Woolliams" userId="9ecf018a-9aec-4d1b-b7cf-11415fc25203" providerId="ADAL" clId="{5D9A0586-4F21-4E16-87B4-2B14D22F9C47}" dt="2026-05-17T15:12:00.253" v="672" actId="14861"/>
          <ac:picMkLst>
            <pc:docMk/>
            <pc:sldMk cId="2585616806" sldId="305"/>
            <ac:picMk id="4" creationId="{8B8060BF-45E3-13DD-E39D-07D8F2BF956E}"/>
          </ac:picMkLst>
        </pc:picChg>
        <pc:picChg chg="add mod">
          <ac:chgData name="Emma Woolliams" userId="9ecf018a-9aec-4d1b-b7cf-11415fc25203" providerId="ADAL" clId="{5D9A0586-4F21-4E16-87B4-2B14D22F9C47}" dt="2026-05-17T15:12:09.609" v="673"/>
          <ac:picMkLst>
            <pc:docMk/>
            <pc:sldMk cId="2585616806" sldId="305"/>
            <ac:picMk id="5" creationId="{A2167012-1F2A-11E4-BE80-E6D4F3A5827F}"/>
          </ac:picMkLst>
        </pc:picChg>
      </pc:sldChg>
      <pc:sldChg chg="addSp modSp new del mod">
        <pc:chgData name="Emma Woolliams" userId="9ecf018a-9aec-4d1b-b7cf-11415fc25203" providerId="ADAL" clId="{5D9A0586-4F21-4E16-87B4-2B14D22F9C47}" dt="2026-05-17T18:29:52.823" v="4545" actId="47"/>
        <pc:sldMkLst>
          <pc:docMk/>
          <pc:sldMk cId="430246118" sldId="306"/>
        </pc:sldMkLst>
        <pc:spChg chg="mod">
          <ac:chgData name="Emma Woolliams" userId="9ecf018a-9aec-4d1b-b7cf-11415fc25203" providerId="ADAL" clId="{5D9A0586-4F21-4E16-87B4-2B14D22F9C47}" dt="2026-05-17T16:14:21.771" v="683" actId="20577"/>
          <ac:spMkLst>
            <pc:docMk/>
            <pc:sldMk cId="430246118" sldId="306"/>
            <ac:spMk id="2" creationId="{4C8B5C2C-16CB-D45C-FCAB-AED3B7B315AF}"/>
          </ac:spMkLst>
        </pc:spChg>
        <pc:picChg chg="add mod">
          <ac:chgData name="Emma Woolliams" userId="9ecf018a-9aec-4d1b-b7cf-11415fc25203" providerId="ADAL" clId="{5D9A0586-4F21-4E16-87B4-2B14D22F9C47}" dt="2026-05-17T16:14:25.377" v="684" actId="1076"/>
          <ac:picMkLst>
            <pc:docMk/>
            <pc:sldMk cId="430246118" sldId="306"/>
            <ac:picMk id="4" creationId="{71427512-2A09-5B1F-3C97-D9561DE6065D}"/>
          </ac:picMkLst>
        </pc:picChg>
        <pc:picChg chg="add mod">
          <ac:chgData name="Emma Woolliams" userId="9ecf018a-9aec-4d1b-b7cf-11415fc25203" providerId="ADAL" clId="{5D9A0586-4F21-4E16-87B4-2B14D22F9C47}" dt="2026-05-17T15:12:12.732" v="674"/>
          <ac:picMkLst>
            <pc:docMk/>
            <pc:sldMk cId="430246118" sldId="306"/>
            <ac:picMk id="5" creationId="{A39C670F-C6A7-A630-65A1-001FCAB52FB7}"/>
          </ac:picMkLst>
        </pc:picChg>
      </pc:sldChg>
      <pc:sldChg chg="addSp modSp new del mod">
        <pc:chgData name="Emma Woolliams" userId="9ecf018a-9aec-4d1b-b7cf-11415fc25203" providerId="ADAL" clId="{5D9A0586-4F21-4E16-87B4-2B14D22F9C47}" dt="2026-05-17T18:42:39.959" v="5393" actId="47"/>
        <pc:sldMkLst>
          <pc:docMk/>
          <pc:sldMk cId="3151783177" sldId="307"/>
        </pc:sldMkLst>
        <pc:spChg chg="mod">
          <ac:chgData name="Emma Woolliams" userId="9ecf018a-9aec-4d1b-b7cf-11415fc25203" providerId="ADAL" clId="{5D9A0586-4F21-4E16-87B4-2B14D22F9C47}" dt="2026-05-17T15:11:05.618" v="664" actId="20577"/>
          <ac:spMkLst>
            <pc:docMk/>
            <pc:sldMk cId="3151783177" sldId="307"/>
            <ac:spMk id="2" creationId="{252197D8-3563-0888-F943-6BD6ABBEA98E}"/>
          </ac:spMkLst>
        </pc:spChg>
        <pc:picChg chg="add mod">
          <ac:chgData name="Emma Woolliams" userId="9ecf018a-9aec-4d1b-b7cf-11415fc25203" providerId="ADAL" clId="{5D9A0586-4F21-4E16-87B4-2B14D22F9C47}" dt="2026-05-17T15:11:41.874" v="670" actId="14100"/>
          <ac:picMkLst>
            <pc:docMk/>
            <pc:sldMk cId="3151783177" sldId="307"/>
            <ac:picMk id="4" creationId="{B9F6224D-C814-9FCB-07A7-E21C8D2EB716}"/>
          </ac:picMkLst>
        </pc:picChg>
        <pc:picChg chg="add mod">
          <ac:chgData name="Emma Woolliams" userId="9ecf018a-9aec-4d1b-b7cf-11415fc25203" providerId="ADAL" clId="{5D9A0586-4F21-4E16-87B4-2B14D22F9C47}" dt="2026-05-17T15:12:24.571" v="677"/>
          <ac:picMkLst>
            <pc:docMk/>
            <pc:sldMk cId="3151783177" sldId="307"/>
            <ac:picMk id="5" creationId="{AD83ED26-D8E2-BBF5-22D3-EAE43E6B62D7}"/>
          </ac:picMkLst>
        </pc:picChg>
      </pc:sldChg>
      <pc:sldChg chg="addSp delSp modSp new mod">
        <pc:chgData name="Emma Woolliams" userId="9ecf018a-9aec-4d1b-b7cf-11415fc25203" providerId="ADAL" clId="{5D9A0586-4F21-4E16-87B4-2B14D22F9C47}" dt="2026-05-17T19:02:50.493" v="6049" actId="465"/>
        <pc:sldMkLst>
          <pc:docMk/>
          <pc:sldMk cId="853982751" sldId="308"/>
        </pc:sldMkLst>
        <pc:spChg chg="mod">
          <ac:chgData name="Emma Woolliams" userId="9ecf018a-9aec-4d1b-b7cf-11415fc25203" providerId="ADAL" clId="{5D9A0586-4F21-4E16-87B4-2B14D22F9C47}" dt="2026-05-17T19:01:14.437" v="6037" actId="6549"/>
          <ac:spMkLst>
            <pc:docMk/>
            <pc:sldMk cId="853982751" sldId="308"/>
            <ac:spMk id="2" creationId="{AB042F8A-395D-C9E0-14B1-B6FBACCDDD5E}"/>
          </ac:spMkLst>
        </pc:spChg>
        <pc:spChg chg="add del">
          <ac:chgData name="Emma Woolliams" userId="9ecf018a-9aec-4d1b-b7cf-11415fc25203" providerId="ADAL" clId="{5D9A0586-4F21-4E16-87B4-2B14D22F9C47}" dt="2026-05-17T16:25:53.389" v="687" actId="478"/>
          <ac:spMkLst>
            <pc:docMk/>
            <pc:sldMk cId="853982751" sldId="308"/>
            <ac:spMk id="4" creationId="{1A22C073-5F97-127A-34FE-4E730B15B380}"/>
          </ac:spMkLst>
        </pc:spChg>
        <pc:spChg chg="add del">
          <ac:chgData name="Emma Woolliams" userId="9ecf018a-9aec-4d1b-b7cf-11415fc25203" providerId="ADAL" clId="{5D9A0586-4F21-4E16-87B4-2B14D22F9C47}" dt="2026-05-17T16:25:58.579" v="689" actId="478"/>
          <ac:spMkLst>
            <pc:docMk/>
            <pc:sldMk cId="853982751" sldId="308"/>
            <ac:spMk id="6" creationId="{46004D0D-7F27-5F54-00E5-AD78CCD6175C}"/>
          </ac:spMkLst>
        </pc:spChg>
        <pc:spChg chg="add mod topLvl">
          <ac:chgData name="Emma Woolliams" userId="9ecf018a-9aec-4d1b-b7cf-11415fc25203" providerId="ADAL" clId="{5D9A0586-4F21-4E16-87B4-2B14D22F9C47}" dt="2026-05-17T19:02:50.493" v="6049" actId="465"/>
          <ac:spMkLst>
            <pc:docMk/>
            <pc:sldMk cId="853982751" sldId="308"/>
            <ac:spMk id="10" creationId="{1135F75C-B612-84DB-734D-B77F41681986}"/>
          </ac:spMkLst>
        </pc:spChg>
        <pc:spChg chg="add mod topLvl">
          <ac:chgData name="Emma Woolliams" userId="9ecf018a-9aec-4d1b-b7cf-11415fc25203" providerId="ADAL" clId="{5D9A0586-4F21-4E16-87B4-2B14D22F9C47}" dt="2026-05-17T19:02:50.493" v="6049" actId="465"/>
          <ac:spMkLst>
            <pc:docMk/>
            <pc:sldMk cId="853982751" sldId="308"/>
            <ac:spMk id="11" creationId="{915E1848-B822-2443-F940-7D9C72E33962}"/>
          </ac:spMkLst>
        </pc:spChg>
        <pc:spChg chg="add mod topLvl">
          <ac:chgData name="Emma Woolliams" userId="9ecf018a-9aec-4d1b-b7cf-11415fc25203" providerId="ADAL" clId="{5D9A0586-4F21-4E16-87B4-2B14D22F9C47}" dt="2026-05-17T19:02:46.598" v="6048" actId="552"/>
          <ac:spMkLst>
            <pc:docMk/>
            <pc:sldMk cId="853982751" sldId="308"/>
            <ac:spMk id="12" creationId="{C349FEC2-286A-C5D6-D41D-F456BA85C163}"/>
          </ac:spMkLst>
        </pc:spChg>
        <pc:spChg chg="add mod topLvl">
          <ac:chgData name="Emma Woolliams" userId="9ecf018a-9aec-4d1b-b7cf-11415fc25203" providerId="ADAL" clId="{5D9A0586-4F21-4E16-87B4-2B14D22F9C47}" dt="2026-05-17T19:02:38.590" v="6047" actId="165"/>
          <ac:spMkLst>
            <pc:docMk/>
            <pc:sldMk cId="853982751" sldId="308"/>
            <ac:spMk id="13" creationId="{9FEBFB35-9E87-8985-4C9E-75C6177ADC49}"/>
          </ac:spMkLst>
        </pc:spChg>
        <pc:spChg chg="add mod topLvl">
          <ac:chgData name="Emma Woolliams" userId="9ecf018a-9aec-4d1b-b7cf-11415fc25203" providerId="ADAL" clId="{5D9A0586-4F21-4E16-87B4-2B14D22F9C47}" dt="2026-05-17T19:02:38.590" v="6047" actId="165"/>
          <ac:spMkLst>
            <pc:docMk/>
            <pc:sldMk cId="853982751" sldId="308"/>
            <ac:spMk id="14" creationId="{F18CB889-C1BA-55F2-A7CF-708B7CA99558}"/>
          </ac:spMkLst>
        </pc:spChg>
        <pc:spChg chg="add del">
          <ac:chgData name="Emma Woolliams" userId="9ecf018a-9aec-4d1b-b7cf-11415fc25203" providerId="ADAL" clId="{5D9A0586-4F21-4E16-87B4-2B14D22F9C47}" dt="2026-05-17T16:28:37.686" v="852" actId="478"/>
          <ac:spMkLst>
            <pc:docMk/>
            <pc:sldMk cId="853982751" sldId="308"/>
            <ac:spMk id="15" creationId="{E4241397-905F-3DC3-B29B-6577E15C5CDF}"/>
          </ac:spMkLst>
        </pc:spChg>
        <pc:spChg chg="add mod topLvl">
          <ac:chgData name="Emma Woolliams" userId="9ecf018a-9aec-4d1b-b7cf-11415fc25203" providerId="ADAL" clId="{5D9A0586-4F21-4E16-87B4-2B14D22F9C47}" dt="2026-05-17T19:02:31.206" v="6046" actId="165"/>
          <ac:spMkLst>
            <pc:docMk/>
            <pc:sldMk cId="853982751" sldId="308"/>
            <ac:spMk id="16" creationId="{0F9B9BA5-D433-17E4-FCB4-19BC1DD385DB}"/>
          </ac:spMkLst>
        </pc:spChg>
        <pc:spChg chg="add mod topLvl">
          <ac:chgData name="Emma Woolliams" userId="9ecf018a-9aec-4d1b-b7cf-11415fc25203" providerId="ADAL" clId="{5D9A0586-4F21-4E16-87B4-2B14D22F9C47}" dt="2026-05-17T19:02:31.206" v="6046" actId="165"/>
          <ac:spMkLst>
            <pc:docMk/>
            <pc:sldMk cId="853982751" sldId="308"/>
            <ac:spMk id="17" creationId="{00998968-5D95-AB5E-EDB9-BE952ECE66BC}"/>
          </ac:spMkLst>
        </pc:spChg>
        <pc:spChg chg="add mod topLvl">
          <ac:chgData name="Emma Woolliams" userId="9ecf018a-9aec-4d1b-b7cf-11415fc25203" providerId="ADAL" clId="{5D9A0586-4F21-4E16-87B4-2B14D22F9C47}" dt="2026-05-17T19:02:23.021" v="6045" actId="165"/>
          <ac:spMkLst>
            <pc:docMk/>
            <pc:sldMk cId="853982751" sldId="308"/>
            <ac:spMk id="18" creationId="{AA2ED5DF-2056-56E0-B3A7-6434AC9873C2}"/>
          </ac:spMkLst>
        </pc:spChg>
        <pc:spChg chg="add mod topLvl">
          <ac:chgData name="Emma Woolliams" userId="9ecf018a-9aec-4d1b-b7cf-11415fc25203" providerId="ADAL" clId="{5D9A0586-4F21-4E16-87B4-2B14D22F9C47}" dt="2026-05-17T19:02:31.206" v="6046" actId="165"/>
          <ac:spMkLst>
            <pc:docMk/>
            <pc:sldMk cId="853982751" sldId="308"/>
            <ac:spMk id="19" creationId="{A144E146-0891-F00C-754A-F1B8665F0A2B}"/>
          </ac:spMkLst>
        </pc:spChg>
        <pc:spChg chg="add mod">
          <ac:chgData name="Emma Woolliams" userId="9ecf018a-9aec-4d1b-b7cf-11415fc25203" providerId="ADAL" clId="{5D9A0586-4F21-4E16-87B4-2B14D22F9C47}" dt="2026-05-17T19:02:46.598" v="6048" actId="552"/>
          <ac:spMkLst>
            <pc:docMk/>
            <pc:sldMk cId="853982751" sldId="308"/>
            <ac:spMk id="23" creationId="{5254C9D2-EC02-0BCC-9EBB-B7BA2D2E3D6C}"/>
          </ac:spMkLst>
        </pc:spChg>
        <pc:spChg chg="add mod">
          <ac:chgData name="Emma Woolliams" userId="9ecf018a-9aec-4d1b-b7cf-11415fc25203" providerId="ADAL" clId="{5D9A0586-4F21-4E16-87B4-2B14D22F9C47}" dt="2026-05-17T19:00:49.843" v="6029"/>
          <ac:spMkLst>
            <pc:docMk/>
            <pc:sldMk cId="853982751" sldId="308"/>
            <ac:spMk id="24" creationId="{F83FCE67-9953-E295-6255-50BE0D12F8E3}"/>
          </ac:spMkLst>
        </pc:spChg>
        <pc:spChg chg="add mod">
          <ac:chgData name="Emma Woolliams" userId="9ecf018a-9aec-4d1b-b7cf-11415fc25203" providerId="ADAL" clId="{5D9A0586-4F21-4E16-87B4-2B14D22F9C47}" dt="2026-05-17T19:00:49.843" v="6029"/>
          <ac:spMkLst>
            <pc:docMk/>
            <pc:sldMk cId="853982751" sldId="308"/>
            <ac:spMk id="25" creationId="{85D24670-A465-55AA-F8C6-0234D42F40C1}"/>
          </ac:spMkLst>
        </pc:spChg>
        <pc:spChg chg="add mod">
          <ac:chgData name="Emma Woolliams" userId="9ecf018a-9aec-4d1b-b7cf-11415fc25203" providerId="ADAL" clId="{5D9A0586-4F21-4E16-87B4-2B14D22F9C47}" dt="2026-05-17T19:00:49.843" v="6029"/>
          <ac:spMkLst>
            <pc:docMk/>
            <pc:sldMk cId="853982751" sldId="308"/>
            <ac:spMk id="26" creationId="{0F790AB3-C9F3-65ED-526A-320BE783B903}"/>
          </ac:spMkLst>
        </pc:spChg>
        <pc:grpChg chg="add del mod">
          <ac:chgData name="Emma Woolliams" userId="9ecf018a-9aec-4d1b-b7cf-11415fc25203" providerId="ADAL" clId="{5D9A0586-4F21-4E16-87B4-2B14D22F9C47}" dt="2026-05-17T19:02:38.590" v="6047" actId="165"/>
          <ac:grpSpMkLst>
            <pc:docMk/>
            <pc:sldMk cId="853982751" sldId="308"/>
            <ac:grpSpMk id="20" creationId="{9984DFA2-DAC5-C439-192C-2B359992E97B}"/>
          </ac:grpSpMkLst>
        </pc:grpChg>
        <pc:grpChg chg="add del mod">
          <ac:chgData name="Emma Woolliams" userId="9ecf018a-9aec-4d1b-b7cf-11415fc25203" providerId="ADAL" clId="{5D9A0586-4F21-4E16-87B4-2B14D22F9C47}" dt="2026-05-17T19:02:31.206" v="6046" actId="165"/>
          <ac:grpSpMkLst>
            <pc:docMk/>
            <pc:sldMk cId="853982751" sldId="308"/>
            <ac:grpSpMk id="21" creationId="{E921B453-6FC1-C18E-A334-5773D98CB40F}"/>
          </ac:grpSpMkLst>
        </pc:grpChg>
        <pc:grpChg chg="add del mod">
          <ac:chgData name="Emma Woolliams" userId="9ecf018a-9aec-4d1b-b7cf-11415fc25203" providerId="ADAL" clId="{5D9A0586-4F21-4E16-87B4-2B14D22F9C47}" dt="2026-05-17T19:02:23.021" v="6045" actId="165"/>
          <ac:grpSpMkLst>
            <pc:docMk/>
            <pc:sldMk cId="853982751" sldId="308"/>
            <ac:grpSpMk id="22" creationId="{52BEC990-FBF2-926F-FB05-1D372F2C2669}"/>
          </ac:grpSpMkLst>
        </pc:grpChg>
        <pc:graphicFrameChg chg="add mod">
          <ac:chgData name="Emma Woolliams" userId="9ecf018a-9aec-4d1b-b7cf-11415fc25203" providerId="ADAL" clId="{5D9A0586-4F21-4E16-87B4-2B14D22F9C47}" dt="2026-05-17T16:26:04.869" v="690"/>
          <ac:graphicFrameMkLst>
            <pc:docMk/>
            <pc:sldMk cId="853982751" sldId="308"/>
            <ac:graphicFrameMk id="7" creationId="{CF8BF2E4-16D1-7EDA-CD17-6305FF333B62}"/>
          </ac:graphicFrameMkLst>
        </pc:graphicFrameChg>
        <pc:picChg chg="add mod">
          <ac:chgData name="Emma Woolliams" userId="9ecf018a-9aec-4d1b-b7cf-11415fc25203" providerId="ADAL" clId="{5D9A0586-4F21-4E16-87B4-2B14D22F9C47}" dt="2026-05-17T16:31:05.172" v="878" actId="1076"/>
          <ac:picMkLst>
            <pc:docMk/>
            <pc:sldMk cId="853982751" sldId="308"/>
            <ac:picMk id="9" creationId="{B077880D-EB35-2B19-A3D2-C0B82F9AA016}"/>
          </ac:picMkLst>
        </pc:picChg>
      </pc:sldChg>
      <pc:sldChg chg="addSp delSp modSp new del mod">
        <pc:chgData name="Emma Woolliams" userId="9ecf018a-9aec-4d1b-b7cf-11415fc25203" providerId="ADAL" clId="{5D9A0586-4F21-4E16-87B4-2B14D22F9C47}" dt="2026-05-17T19:03:14.427" v="6050" actId="47"/>
        <pc:sldMkLst>
          <pc:docMk/>
          <pc:sldMk cId="90208138" sldId="309"/>
        </pc:sldMkLst>
        <pc:spChg chg="mod">
          <ac:chgData name="Emma Woolliams" userId="9ecf018a-9aec-4d1b-b7cf-11415fc25203" providerId="ADAL" clId="{5D9A0586-4F21-4E16-87B4-2B14D22F9C47}" dt="2026-05-17T16:31:01.139" v="876"/>
          <ac:spMkLst>
            <pc:docMk/>
            <pc:sldMk cId="90208138" sldId="309"/>
            <ac:spMk id="2" creationId="{F4A9D5A2-EFB4-3576-35A3-CE5406BC5CE5}"/>
          </ac:spMkLst>
        </pc:spChg>
        <pc:spChg chg="add mod">
          <ac:chgData name="Emma Woolliams" userId="9ecf018a-9aec-4d1b-b7cf-11415fc25203" providerId="ADAL" clId="{5D9A0586-4F21-4E16-87B4-2B14D22F9C47}" dt="2026-05-17T16:32:28.976" v="925" actId="207"/>
          <ac:spMkLst>
            <pc:docMk/>
            <pc:sldMk cId="90208138" sldId="309"/>
            <ac:spMk id="4" creationId="{5992DD1F-6E1E-F4C5-17B8-E19EF72B662C}"/>
          </ac:spMkLst>
        </pc:spChg>
        <pc:spChg chg="add mod">
          <ac:chgData name="Emma Woolliams" userId="9ecf018a-9aec-4d1b-b7cf-11415fc25203" providerId="ADAL" clId="{5D9A0586-4F21-4E16-87B4-2B14D22F9C47}" dt="2026-05-17T16:32:23.687" v="924" actId="208"/>
          <ac:spMkLst>
            <pc:docMk/>
            <pc:sldMk cId="90208138" sldId="309"/>
            <ac:spMk id="5" creationId="{4AEE67D6-1090-0E50-2248-A977BC9B1F90}"/>
          </ac:spMkLst>
        </pc:spChg>
        <pc:spChg chg="add mod">
          <ac:chgData name="Emma Woolliams" userId="9ecf018a-9aec-4d1b-b7cf-11415fc25203" providerId="ADAL" clId="{5D9A0586-4F21-4E16-87B4-2B14D22F9C47}" dt="2026-05-17T16:32:20.565" v="923" actId="208"/>
          <ac:spMkLst>
            <pc:docMk/>
            <pc:sldMk cId="90208138" sldId="309"/>
            <ac:spMk id="6" creationId="{F29D4D2B-9F73-C14B-A468-076610EFEFE8}"/>
          </ac:spMkLst>
        </pc:spChg>
        <pc:spChg chg="add mod">
          <ac:chgData name="Emma Woolliams" userId="9ecf018a-9aec-4d1b-b7cf-11415fc25203" providerId="ADAL" clId="{5D9A0586-4F21-4E16-87B4-2B14D22F9C47}" dt="2026-05-17T16:32:39.621" v="927" actId="1076"/>
          <ac:spMkLst>
            <pc:docMk/>
            <pc:sldMk cId="90208138" sldId="309"/>
            <ac:spMk id="7" creationId="{629840F0-4145-142D-9DCA-9B0A6EC7D294}"/>
          </ac:spMkLst>
        </pc:spChg>
        <pc:spChg chg="add del mod">
          <ac:chgData name="Emma Woolliams" userId="9ecf018a-9aec-4d1b-b7cf-11415fc25203" providerId="ADAL" clId="{5D9A0586-4F21-4E16-87B4-2B14D22F9C47}" dt="2026-05-17T16:32:50.178" v="930" actId="478"/>
          <ac:spMkLst>
            <pc:docMk/>
            <pc:sldMk cId="90208138" sldId="309"/>
            <ac:spMk id="8" creationId="{EE18863E-E658-BAA1-38A6-FB5C58DB145D}"/>
          </ac:spMkLst>
        </pc:spChg>
        <pc:picChg chg="add del mod">
          <ac:chgData name="Emma Woolliams" userId="9ecf018a-9aec-4d1b-b7cf-11415fc25203" providerId="ADAL" clId="{5D9A0586-4F21-4E16-87B4-2B14D22F9C47}" dt="2026-05-17T19:00:43.380" v="6028" actId="478"/>
          <ac:picMkLst>
            <pc:docMk/>
            <pc:sldMk cId="90208138" sldId="309"/>
            <ac:picMk id="3" creationId="{90BEF891-01DC-4494-96B4-ADCBD1A50338}"/>
          </ac:picMkLst>
        </pc:picChg>
      </pc:sldChg>
      <pc:sldChg chg="addSp delSp modSp new mod">
        <pc:chgData name="Emma Woolliams" userId="9ecf018a-9aec-4d1b-b7cf-11415fc25203" providerId="ADAL" clId="{5D9A0586-4F21-4E16-87B4-2B14D22F9C47}" dt="2026-05-17T19:30:22.268" v="7861" actId="20577"/>
        <pc:sldMkLst>
          <pc:docMk/>
          <pc:sldMk cId="1480175372" sldId="310"/>
        </pc:sldMkLst>
        <pc:spChg chg="mod">
          <ac:chgData name="Emma Woolliams" userId="9ecf018a-9aec-4d1b-b7cf-11415fc25203" providerId="ADAL" clId="{5D9A0586-4F21-4E16-87B4-2B14D22F9C47}" dt="2026-05-17T19:30:22.268" v="7861" actId="20577"/>
          <ac:spMkLst>
            <pc:docMk/>
            <pc:sldMk cId="1480175372" sldId="310"/>
            <ac:spMk id="2" creationId="{387CAE16-B890-5540-9920-BFB8B7699C87}"/>
          </ac:spMkLst>
        </pc:spChg>
        <pc:picChg chg="add del">
          <ac:chgData name="Emma Woolliams" userId="9ecf018a-9aec-4d1b-b7cf-11415fc25203" providerId="ADAL" clId="{5D9A0586-4F21-4E16-87B4-2B14D22F9C47}" dt="2026-05-17T16:46:19.473" v="1050" actId="478"/>
          <ac:picMkLst>
            <pc:docMk/>
            <pc:sldMk cId="1480175372" sldId="310"/>
            <ac:picMk id="4" creationId="{B38F573D-6FD1-7C0A-2EDF-8736C4D32EF6}"/>
          </ac:picMkLst>
        </pc:picChg>
        <pc:picChg chg="add mod">
          <ac:chgData name="Emma Woolliams" userId="9ecf018a-9aec-4d1b-b7cf-11415fc25203" providerId="ADAL" clId="{5D9A0586-4F21-4E16-87B4-2B14D22F9C47}" dt="2026-05-17T16:46:39.703" v="1053" actId="14100"/>
          <ac:picMkLst>
            <pc:docMk/>
            <pc:sldMk cId="1480175372" sldId="310"/>
            <ac:picMk id="6" creationId="{9874AA49-DC92-F1FC-797E-70FA763BE016}"/>
          </ac:picMkLst>
        </pc:picChg>
      </pc:sldChg>
      <pc:sldChg chg="addSp delSp modSp new mod ord modClrScheme chgLayout">
        <pc:chgData name="Emma Woolliams" userId="9ecf018a-9aec-4d1b-b7cf-11415fc25203" providerId="ADAL" clId="{5D9A0586-4F21-4E16-87B4-2B14D22F9C47}" dt="2026-05-17T19:23:24.712" v="7045" actId="20577"/>
        <pc:sldMkLst>
          <pc:docMk/>
          <pc:sldMk cId="2623543373" sldId="311"/>
        </pc:sldMkLst>
        <pc:spChg chg="mod">
          <ac:chgData name="Emma Woolliams" userId="9ecf018a-9aec-4d1b-b7cf-11415fc25203" providerId="ADAL" clId="{5D9A0586-4F21-4E16-87B4-2B14D22F9C47}" dt="2026-05-17T19:18:13.103" v="6715" actId="403"/>
          <ac:spMkLst>
            <pc:docMk/>
            <pc:sldMk cId="2623543373" sldId="311"/>
            <ac:spMk id="2" creationId="{D4FFD433-CC6F-5691-638A-AB1ECD9FB03F}"/>
          </ac:spMkLst>
        </pc:spChg>
        <pc:spChg chg="mod">
          <ac:chgData name="Emma Woolliams" userId="9ecf018a-9aec-4d1b-b7cf-11415fc25203" providerId="ADAL" clId="{5D9A0586-4F21-4E16-87B4-2B14D22F9C47}" dt="2026-05-17T16:34:47.124" v="982"/>
          <ac:spMkLst>
            <pc:docMk/>
            <pc:sldMk cId="2623543373" sldId="311"/>
            <ac:spMk id="4" creationId="{F341D541-9FE8-650C-8DC1-E99E1E9D68AF}"/>
          </ac:spMkLst>
        </pc:spChg>
        <pc:spChg chg="mod">
          <ac:chgData name="Emma Woolliams" userId="9ecf018a-9aec-4d1b-b7cf-11415fc25203" providerId="ADAL" clId="{5D9A0586-4F21-4E16-87B4-2B14D22F9C47}" dt="2026-05-17T16:34:47.124" v="982"/>
          <ac:spMkLst>
            <pc:docMk/>
            <pc:sldMk cId="2623543373" sldId="311"/>
            <ac:spMk id="5" creationId="{126BEB65-CD57-D30B-2D8B-309AA9317814}"/>
          </ac:spMkLst>
        </pc:spChg>
        <pc:spChg chg="mod">
          <ac:chgData name="Emma Woolliams" userId="9ecf018a-9aec-4d1b-b7cf-11415fc25203" providerId="ADAL" clId="{5D9A0586-4F21-4E16-87B4-2B14D22F9C47}" dt="2026-05-17T16:34:47.124" v="982"/>
          <ac:spMkLst>
            <pc:docMk/>
            <pc:sldMk cId="2623543373" sldId="311"/>
            <ac:spMk id="6" creationId="{E428BB2B-AC64-2115-5987-C8CD1890AFAB}"/>
          </ac:spMkLst>
        </pc:spChg>
        <pc:spChg chg="mod">
          <ac:chgData name="Emma Woolliams" userId="9ecf018a-9aec-4d1b-b7cf-11415fc25203" providerId="ADAL" clId="{5D9A0586-4F21-4E16-87B4-2B14D22F9C47}" dt="2026-05-17T16:34:47.124" v="982"/>
          <ac:spMkLst>
            <pc:docMk/>
            <pc:sldMk cId="2623543373" sldId="311"/>
            <ac:spMk id="7" creationId="{24C32C78-8C29-92F5-A2CC-B005654FDBF0}"/>
          </ac:spMkLst>
        </pc:spChg>
        <pc:spChg chg="mod">
          <ac:chgData name="Emma Woolliams" userId="9ecf018a-9aec-4d1b-b7cf-11415fc25203" providerId="ADAL" clId="{5D9A0586-4F21-4E16-87B4-2B14D22F9C47}" dt="2026-05-17T16:34:47.124" v="982"/>
          <ac:spMkLst>
            <pc:docMk/>
            <pc:sldMk cId="2623543373" sldId="311"/>
            <ac:spMk id="8" creationId="{82C5DACA-4972-530F-04EE-67B825B8858D}"/>
          </ac:spMkLst>
        </pc:spChg>
        <pc:spChg chg="mod">
          <ac:chgData name="Emma Woolliams" userId="9ecf018a-9aec-4d1b-b7cf-11415fc25203" providerId="ADAL" clId="{5D9A0586-4F21-4E16-87B4-2B14D22F9C47}" dt="2026-05-17T16:34:47.124" v="982"/>
          <ac:spMkLst>
            <pc:docMk/>
            <pc:sldMk cId="2623543373" sldId="311"/>
            <ac:spMk id="9" creationId="{64FC6399-5F05-7FF9-D89C-F5E68682D7AA}"/>
          </ac:spMkLst>
        </pc:spChg>
        <pc:spChg chg="mod">
          <ac:chgData name="Emma Woolliams" userId="9ecf018a-9aec-4d1b-b7cf-11415fc25203" providerId="ADAL" clId="{5D9A0586-4F21-4E16-87B4-2B14D22F9C47}" dt="2026-05-17T16:34:47.124" v="982"/>
          <ac:spMkLst>
            <pc:docMk/>
            <pc:sldMk cId="2623543373" sldId="311"/>
            <ac:spMk id="10" creationId="{B8B60925-CBFC-A002-3E25-FAC1B18AC10A}"/>
          </ac:spMkLst>
        </pc:spChg>
        <pc:spChg chg="mod">
          <ac:chgData name="Emma Woolliams" userId="9ecf018a-9aec-4d1b-b7cf-11415fc25203" providerId="ADAL" clId="{5D9A0586-4F21-4E16-87B4-2B14D22F9C47}" dt="2026-05-17T16:34:47.124" v="982"/>
          <ac:spMkLst>
            <pc:docMk/>
            <pc:sldMk cId="2623543373" sldId="311"/>
            <ac:spMk id="11" creationId="{4DBD1B48-34F5-92DD-F64D-F8EB756A3E71}"/>
          </ac:spMkLst>
        </pc:spChg>
        <pc:spChg chg="mod">
          <ac:chgData name="Emma Woolliams" userId="9ecf018a-9aec-4d1b-b7cf-11415fc25203" providerId="ADAL" clId="{5D9A0586-4F21-4E16-87B4-2B14D22F9C47}" dt="2026-05-17T16:34:47.124" v="982"/>
          <ac:spMkLst>
            <pc:docMk/>
            <pc:sldMk cId="2623543373" sldId="311"/>
            <ac:spMk id="12" creationId="{37C43B83-F175-A4EE-A413-52675DE00F0D}"/>
          </ac:spMkLst>
        </pc:spChg>
        <pc:spChg chg="mod">
          <ac:chgData name="Emma Woolliams" userId="9ecf018a-9aec-4d1b-b7cf-11415fc25203" providerId="ADAL" clId="{5D9A0586-4F21-4E16-87B4-2B14D22F9C47}" dt="2026-05-17T16:35:33.557" v="988"/>
          <ac:spMkLst>
            <pc:docMk/>
            <pc:sldMk cId="2623543373" sldId="311"/>
            <ac:spMk id="13" creationId="{947F2A5E-EED6-95A5-F6E3-2490A1750822}"/>
          </ac:spMkLst>
        </pc:spChg>
        <pc:spChg chg="mod">
          <ac:chgData name="Emma Woolliams" userId="9ecf018a-9aec-4d1b-b7cf-11415fc25203" providerId="ADAL" clId="{5D9A0586-4F21-4E16-87B4-2B14D22F9C47}" dt="2026-05-17T16:35:30.831" v="987"/>
          <ac:spMkLst>
            <pc:docMk/>
            <pc:sldMk cId="2623543373" sldId="311"/>
            <ac:spMk id="15" creationId="{D56BAFAE-18CD-B627-5D1A-50FEDF73A3A1}"/>
          </ac:spMkLst>
        </pc:spChg>
        <pc:spChg chg="mod">
          <ac:chgData name="Emma Woolliams" userId="9ecf018a-9aec-4d1b-b7cf-11415fc25203" providerId="ADAL" clId="{5D9A0586-4F21-4E16-87B4-2B14D22F9C47}" dt="2026-05-17T16:35:30.831" v="987"/>
          <ac:spMkLst>
            <pc:docMk/>
            <pc:sldMk cId="2623543373" sldId="311"/>
            <ac:spMk id="16" creationId="{7817B086-EE3E-A8FF-0D0F-B993FAA3C0C8}"/>
          </ac:spMkLst>
        </pc:spChg>
        <pc:spChg chg="mod">
          <ac:chgData name="Emma Woolliams" userId="9ecf018a-9aec-4d1b-b7cf-11415fc25203" providerId="ADAL" clId="{5D9A0586-4F21-4E16-87B4-2B14D22F9C47}" dt="2026-05-17T16:35:30.831" v="987"/>
          <ac:spMkLst>
            <pc:docMk/>
            <pc:sldMk cId="2623543373" sldId="311"/>
            <ac:spMk id="18" creationId="{B35A56DE-5C58-BD0D-F0CA-A5831C5030A6}"/>
          </ac:spMkLst>
        </pc:spChg>
        <pc:spChg chg="mod">
          <ac:chgData name="Emma Woolliams" userId="9ecf018a-9aec-4d1b-b7cf-11415fc25203" providerId="ADAL" clId="{5D9A0586-4F21-4E16-87B4-2B14D22F9C47}" dt="2026-05-17T16:35:30.831" v="987"/>
          <ac:spMkLst>
            <pc:docMk/>
            <pc:sldMk cId="2623543373" sldId="311"/>
            <ac:spMk id="19" creationId="{F932A650-DA0F-D917-709C-7F95FADC1E27}"/>
          </ac:spMkLst>
        </pc:spChg>
        <pc:spChg chg="mod">
          <ac:chgData name="Emma Woolliams" userId="9ecf018a-9aec-4d1b-b7cf-11415fc25203" providerId="ADAL" clId="{5D9A0586-4F21-4E16-87B4-2B14D22F9C47}" dt="2026-05-17T16:35:30.831" v="987"/>
          <ac:spMkLst>
            <pc:docMk/>
            <pc:sldMk cId="2623543373" sldId="311"/>
            <ac:spMk id="22" creationId="{4C36ADF9-9115-3B8C-B7C3-15D23CB0705A}"/>
          </ac:spMkLst>
        </pc:spChg>
        <pc:spChg chg="mod">
          <ac:chgData name="Emma Woolliams" userId="9ecf018a-9aec-4d1b-b7cf-11415fc25203" providerId="ADAL" clId="{5D9A0586-4F21-4E16-87B4-2B14D22F9C47}" dt="2026-05-17T16:35:30.831" v="987"/>
          <ac:spMkLst>
            <pc:docMk/>
            <pc:sldMk cId="2623543373" sldId="311"/>
            <ac:spMk id="23" creationId="{1983CAFC-3429-4B21-2BBC-559FCD14CC7B}"/>
          </ac:spMkLst>
        </pc:spChg>
        <pc:spChg chg="mod">
          <ac:chgData name="Emma Woolliams" userId="9ecf018a-9aec-4d1b-b7cf-11415fc25203" providerId="ADAL" clId="{5D9A0586-4F21-4E16-87B4-2B14D22F9C47}" dt="2026-05-17T16:35:30.831" v="987"/>
          <ac:spMkLst>
            <pc:docMk/>
            <pc:sldMk cId="2623543373" sldId="311"/>
            <ac:spMk id="25" creationId="{412DB06A-EDA3-0AA3-7915-A9754508E7F7}"/>
          </ac:spMkLst>
        </pc:spChg>
        <pc:spChg chg="mod">
          <ac:chgData name="Emma Woolliams" userId="9ecf018a-9aec-4d1b-b7cf-11415fc25203" providerId="ADAL" clId="{5D9A0586-4F21-4E16-87B4-2B14D22F9C47}" dt="2026-05-17T16:35:30.831" v="987"/>
          <ac:spMkLst>
            <pc:docMk/>
            <pc:sldMk cId="2623543373" sldId="311"/>
            <ac:spMk id="30" creationId="{8923AE1A-1128-3A2B-E1D3-1889242A0C84}"/>
          </ac:spMkLst>
        </pc:spChg>
        <pc:spChg chg="mod">
          <ac:chgData name="Emma Woolliams" userId="9ecf018a-9aec-4d1b-b7cf-11415fc25203" providerId="ADAL" clId="{5D9A0586-4F21-4E16-87B4-2B14D22F9C47}" dt="2026-05-17T16:35:30.831" v="987"/>
          <ac:spMkLst>
            <pc:docMk/>
            <pc:sldMk cId="2623543373" sldId="311"/>
            <ac:spMk id="31" creationId="{270021BE-4830-843F-927C-9E9EB8438E20}"/>
          </ac:spMkLst>
        </pc:spChg>
        <pc:spChg chg="mod">
          <ac:chgData name="Emma Woolliams" userId="9ecf018a-9aec-4d1b-b7cf-11415fc25203" providerId="ADAL" clId="{5D9A0586-4F21-4E16-87B4-2B14D22F9C47}" dt="2026-05-17T16:35:30.831" v="987"/>
          <ac:spMkLst>
            <pc:docMk/>
            <pc:sldMk cId="2623543373" sldId="311"/>
            <ac:spMk id="35" creationId="{E9A433C7-5B94-80AC-C9C2-1A6A91E9D569}"/>
          </ac:spMkLst>
        </pc:spChg>
        <pc:spChg chg="add mod">
          <ac:chgData name="Emma Woolliams" userId="9ecf018a-9aec-4d1b-b7cf-11415fc25203" providerId="ADAL" clId="{5D9A0586-4F21-4E16-87B4-2B14D22F9C47}" dt="2026-05-17T19:19:03.937" v="6759" actId="1076"/>
          <ac:spMkLst>
            <pc:docMk/>
            <pc:sldMk cId="2623543373" sldId="311"/>
            <ac:spMk id="43" creationId="{3381276B-3B00-597D-BA29-8D15F5158DB2}"/>
          </ac:spMkLst>
        </pc:spChg>
        <pc:spChg chg="add mod">
          <ac:chgData name="Emma Woolliams" userId="9ecf018a-9aec-4d1b-b7cf-11415fc25203" providerId="ADAL" clId="{5D9A0586-4F21-4E16-87B4-2B14D22F9C47}" dt="2026-05-17T19:23:24.712" v="7045" actId="20577"/>
          <ac:spMkLst>
            <pc:docMk/>
            <pc:sldMk cId="2623543373" sldId="311"/>
            <ac:spMk id="45" creationId="{D4E53849-9F67-49F2-F669-670188BBA933}"/>
          </ac:spMkLst>
        </pc:spChg>
        <pc:grpChg chg="add mod">
          <ac:chgData name="Emma Woolliams" userId="9ecf018a-9aec-4d1b-b7cf-11415fc25203" providerId="ADAL" clId="{5D9A0586-4F21-4E16-87B4-2B14D22F9C47}" dt="2026-05-17T16:35:05.517" v="984" actId="14100"/>
          <ac:grpSpMkLst>
            <pc:docMk/>
            <pc:sldMk cId="2623543373" sldId="311"/>
            <ac:grpSpMk id="3" creationId="{4D2F7346-433D-15FF-135B-86E60F49BDC0}"/>
          </ac:grpSpMkLst>
        </pc:grpChg>
        <pc:graphicFrameChg chg="add del mod">
          <ac:chgData name="Emma Woolliams" userId="9ecf018a-9aec-4d1b-b7cf-11415fc25203" providerId="ADAL" clId="{5D9A0586-4F21-4E16-87B4-2B14D22F9C47}" dt="2026-05-17T19:17:54.106" v="6705" actId="478"/>
          <ac:graphicFrameMkLst>
            <pc:docMk/>
            <pc:sldMk cId="2623543373" sldId="311"/>
            <ac:graphicFrameMk id="44" creationId="{A343FDE1-6AFC-F399-98D3-F4DF823DEEAA}"/>
          </ac:graphicFrameMkLst>
        </pc:graphicFrameChg>
        <pc:picChg chg="add mod modCrop">
          <ac:chgData name="Emma Woolliams" userId="9ecf018a-9aec-4d1b-b7cf-11415fc25203" providerId="ADAL" clId="{5D9A0586-4F21-4E16-87B4-2B14D22F9C47}" dt="2026-05-17T19:18:15.765" v="6716" actId="1076"/>
          <ac:picMkLst>
            <pc:docMk/>
            <pc:sldMk cId="2623543373" sldId="311"/>
            <ac:picMk id="40" creationId="{B992C069-E2B7-58B8-29C6-8B3747F57075}"/>
          </ac:picMkLst>
        </pc:picChg>
        <pc:picChg chg="add mod">
          <ac:chgData name="Emma Woolliams" userId="9ecf018a-9aec-4d1b-b7cf-11415fc25203" providerId="ADAL" clId="{5D9A0586-4F21-4E16-87B4-2B14D22F9C47}" dt="2026-05-17T19:19:07.225" v="6760" actId="1076"/>
          <ac:picMkLst>
            <pc:docMk/>
            <pc:sldMk cId="2623543373" sldId="311"/>
            <ac:picMk id="41" creationId="{6B125ABC-EFC2-9055-4547-AC4698BAC3C9}"/>
          </ac:picMkLst>
        </pc:picChg>
      </pc:sldChg>
      <pc:sldChg chg="addSp delSp modSp new mod ord modClrScheme chgLayout modNotesTx">
        <pc:chgData name="Emma Woolliams" userId="9ecf018a-9aec-4d1b-b7cf-11415fc25203" providerId="ADAL" clId="{5D9A0586-4F21-4E16-87B4-2B14D22F9C47}" dt="2026-05-17T19:15:03.736" v="6570" actId="20577"/>
        <pc:sldMkLst>
          <pc:docMk/>
          <pc:sldMk cId="2379317290" sldId="312"/>
        </pc:sldMkLst>
        <pc:spChg chg="mod ord">
          <ac:chgData name="Emma Woolliams" userId="9ecf018a-9aec-4d1b-b7cf-11415fc25203" providerId="ADAL" clId="{5D9A0586-4F21-4E16-87B4-2B14D22F9C47}" dt="2026-05-17T19:06:20.286" v="6226" actId="700"/>
          <ac:spMkLst>
            <pc:docMk/>
            <pc:sldMk cId="2379317290" sldId="312"/>
            <ac:spMk id="2" creationId="{C7DC5715-D9B4-A476-5FF2-905411336367}"/>
          </ac:spMkLst>
        </pc:spChg>
        <pc:spChg chg="add mod ord">
          <ac:chgData name="Emma Woolliams" userId="9ecf018a-9aec-4d1b-b7cf-11415fc25203" providerId="ADAL" clId="{5D9A0586-4F21-4E16-87B4-2B14D22F9C47}" dt="2026-05-17T19:14:08.964" v="6554" actId="27636"/>
          <ac:spMkLst>
            <pc:docMk/>
            <pc:sldMk cId="2379317290" sldId="312"/>
            <ac:spMk id="3" creationId="{09D8710D-6FDB-989E-33AE-EEB4E70C070D}"/>
          </ac:spMkLst>
        </pc:spChg>
        <pc:spChg chg="add del mod">
          <ac:chgData name="Emma Woolliams" userId="9ecf018a-9aec-4d1b-b7cf-11415fc25203" providerId="ADAL" clId="{5D9A0586-4F21-4E16-87B4-2B14D22F9C47}" dt="2026-05-17T19:07:06.877" v="6241" actId="478"/>
          <ac:spMkLst>
            <pc:docMk/>
            <pc:sldMk cId="2379317290" sldId="312"/>
            <ac:spMk id="4" creationId="{A47C999C-A880-D23F-F584-ACE9BC68F96C}"/>
          </ac:spMkLst>
        </pc:spChg>
        <pc:spChg chg="add mod ord">
          <ac:chgData name="Emma Woolliams" userId="9ecf018a-9aec-4d1b-b7cf-11415fc25203" providerId="ADAL" clId="{5D9A0586-4F21-4E16-87B4-2B14D22F9C47}" dt="2026-05-17T19:15:03.736" v="6570" actId="20577"/>
          <ac:spMkLst>
            <pc:docMk/>
            <pc:sldMk cId="2379317290" sldId="312"/>
            <ac:spMk id="5" creationId="{CAE639DC-563C-46FB-300B-C163BBB5C1E4}"/>
          </ac:spMkLst>
        </pc:spChg>
      </pc:sldChg>
      <pc:sldChg chg="addSp modSp new mod ord modClrScheme chgLayout">
        <pc:chgData name="Emma Woolliams" userId="9ecf018a-9aec-4d1b-b7cf-11415fc25203" providerId="ADAL" clId="{5D9A0586-4F21-4E16-87B4-2B14D22F9C47}" dt="2026-05-17T19:30:03.551" v="7826" actId="20577"/>
        <pc:sldMkLst>
          <pc:docMk/>
          <pc:sldMk cId="2697201203" sldId="313"/>
        </pc:sldMkLst>
        <pc:spChg chg="mod ord">
          <ac:chgData name="Emma Woolliams" userId="9ecf018a-9aec-4d1b-b7cf-11415fc25203" providerId="ADAL" clId="{5D9A0586-4F21-4E16-87B4-2B14D22F9C47}" dt="2026-05-17T19:27:13.732" v="7159" actId="20577"/>
          <ac:spMkLst>
            <pc:docMk/>
            <pc:sldMk cId="2697201203" sldId="313"/>
            <ac:spMk id="2" creationId="{00A7D84B-E874-992A-EBD5-40024A67E156}"/>
          </ac:spMkLst>
        </pc:spChg>
        <pc:spChg chg="add mod ord">
          <ac:chgData name="Emma Woolliams" userId="9ecf018a-9aec-4d1b-b7cf-11415fc25203" providerId="ADAL" clId="{5D9A0586-4F21-4E16-87B4-2B14D22F9C47}" dt="2026-05-17T19:30:03.551" v="7826" actId="20577"/>
          <ac:spMkLst>
            <pc:docMk/>
            <pc:sldMk cId="2697201203" sldId="313"/>
            <ac:spMk id="3" creationId="{023E8FFD-27FC-51C9-0F1D-882F356B24DA}"/>
          </ac:spMkLst>
        </pc:spChg>
      </pc:sldChg>
      <pc:sldChg chg="addSp delSp modSp new mod modClrScheme chgLayout">
        <pc:chgData name="Emma Woolliams" userId="9ecf018a-9aec-4d1b-b7cf-11415fc25203" providerId="ADAL" clId="{5D9A0586-4F21-4E16-87B4-2B14D22F9C47}" dt="2026-05-17T19:30:37.923" v="7878" actId="20577"/>
        <pc:sldMkLst>
          <pc:docMk/>
          <pc:sldMk cId="2091655688" sldId="314"/>
        </pc:sldMkLst>
        <pc:spChg chg="mod ord">
          <ac:chgData name="Emma Woolliams" userId="9ecf018a-9aec-4d1b-b7cf-11415fc25203" providerId="ADAL" clId="{5D9A0586-4F21-4E16-87B4-2B14D22F9C47}" dt="2026-05-17T19:30:37.923" v="7878" actId="20577"/>
          <ac:spMkLst>
            <pc:docMk/>
            <pc:sldMk cId="2091655688" sldId="314"/>
            <ac:spMk id="2" creationId="{6D8F5DBE-E58C-7D99-5454-B579FCD56219}"/>
          </ac:spMkLst>
        </pc:spChg>
        <pc:spChg chg="del mod ord">
          <ac:chgData name="Emma Woolliams" userId="9ecf018a-9aec-4d1b-b7cf-11415fc25203" providerId="ADAL" clId="{5D9A0586-4F21-4E16-87B4-2B14D22F9C47}" dt="2026-05-17T16:52:17.522" v="1936" actId="700"/>
          <ac:spMkLst>
            <pc:docMk/>
            <pc:sldMk cId="2091655688" sldId="314"/>
            <ac:spMk id="3" creationId="{C27317D0-6F52-4775-DD74-630E0B3B8E18}"/>
          </ac:spMkLst>
        </pc:spChg>
        <pc:spChg chg="del">
          <ac:chgData name="Emma Woolliams" userId="9ecf018a-9aec-4d1b-b7cf-11415fc25203" providerId="ADAL" clId="{5D9A0586-4F21-4E16-87B4-2B14D22F9C47}" dt="2026-05-17T16:52:17.522" v="1936" actId="700"/>
          <ac:spMkLst>
            <pc:docMk/>
            <pc:sldMk cId="2091655688" sldId="314"/>
            <ac:spMk id="4" creationId="{A3B68AF8-D13A-7520-5ACA-5226207646B2}"/>
          </ac:spMkLst>
        </pc:spChg>
        <pc:spChg chg="add del mod ord">
          <ac:chgData name="Emma Woolliams" userId="9ecf018a-9aec-4d1b-b7cf-11415fc25203" providerId="ADAL" clId="{5D9A0586-4F21-4E16-87B4-2B14D22F9C47}" dt="2026-05-17T16:52:30.558" v="1937" actId="3680"/>
          <ac:spMkLst>
            <pc:docMk/>
            <pc:sldMk cId="2091655688" sldId="314"/>
            <ac:spMk id="5" creationId="{8F8A446D-C44F-6ADD-1093-E9C738F322F3}"/>
          </ac:spMkLst>
        </pc:spChg>
        <pc:graphicFrameChg chg="add mod ord modGraphic">
          <ac:chgData name="Emma Woolliams" userId="9ecf018a-9aec-4d1b-b7cf-11415fc25203" providerId="ADAL" clId="{5D9A0586-4F21-4E16-87B4-2B14D22F9C47}" dt="2026-05-17T16:57:24.849" v="2998" actId="1076"/>
          <ac:graphicFrameMkLst>
            <pc:docMk/>
            <pc:sldMk cId="2091655688" sldId="314"/>
            <ac:graphicFrameMk id="6" creationId="{37CD59E5-EBE0-F961-BAD3-44BDCF73984D}"/>
          </ac:graphicFrameMkLst>
        </pc:graphicFrameChg>
      </pc:sldChg>
      <pc:sldChg chg="addSp delSp modSp new mod">
        <pc:chgData name="Emma Woolliams" userId="9ecf018a-9aec-4d1b-b7cf-11415fc25203" providerId="ADAL" clId="{5D9A0586-4F21-4E16-87B4-2B14D22F9C47}" dt="2026-05-17T18:21:32.110" v="4385" actId="403"/>
        <pc:sldMkLst>
          <pc:docMk/>
          <pc:sldMk cId="315275357" sldId="315"/>
        </pc:sldMkLst>
        <pc:spChg chg="mod">
          <ac:chgData name="Emma Woolliams" userId="9ecf018a-9aec-4d1b-b7cf-11415fc25203" providerId="ADAL" clId="{5D9A0586-4F21-4E16-87B4-2B14D22F9C47}" dt="2026-05-17T18:21:32.110" v="4385" actId="403"/>
          <ac:spMkLst>
            <pc:docMk/>
            <pc:sldMk cId="315275357" sldId="315"/>
            <ac:spMk id="2" creationId="{9E48F8D6-CA62-C945-44A1-7B50B482C4F4}"/>
          </ac:spMkLst>
        </pc:spChg>
        <pc:spChg chg="add del mod">
          <ac:chgData name="Emma Woolliams" userId="9ecf018a-9aec-4d1b-b7cf-11415fc25203" providerId="ADAL" clId="{5D9A0586-4F21-4E16-87B4-2B14D22F9C47}" dt="2026-05-17T18:18:49.146" v="4286" actId="478"/>
          <ac:spMkLst>
            <pc:docMk/>
            <pc:sldMk cId="315275357" sldId="315"/>
            <ac:spMk id="5" creationId="{399BDFD6-15E8-90C3-405C-62A04A3F31BE}"/>
          </ac:spMkLst>
        </pc:spChg>
        <pc:graphicFrameChg chg="add del mod">
          <ac:chgData name="Emma Woolliams" userId="9ecf018a-9aec-4d1b-b7cf-11415fc25203" providerId="ADAL" clId="{5D9A0586-4F21-4E16-87B4-2B14D22F9C47}" dt="2026-05-17T18:21:19.250" v="4370" actId="478"/>
          <ac:graphicFrameMkLst>
            <pc:docMk/>
            <pc:sldMk cId="315275357" sldId="315"/>
            <ac:graphicFrameMk id="6" creationId="{B73CA802-1865-2EC9-35A6-0724F5A88A27}"/>
          </ac:graphicFrameMkLst>
        </pc:graphicFrameChg>
        <pc:picChg chg="add mod modCrop">
          <ac:chgData name="Emma Woolliams" userId="9ecf018a-9aec-4d1b-b7cf-11415fc25203" providerId="ADAL" clId="{5D9A0586-4F21-4E16-87B4-2B14D22F9C47}" dt="2026-05-17T18:18:18.750" v="4266" actId="1076"/>
          <ac:picMkLst>
            <pc:docMk/>
            <pc:sldMk cId="315275357" sldId="315"/>
            <ac:picMk id="3" creationId="{87A58408-9520-8082-E394-40ADD28EAFA8}"/>
          </ac:picMkLst>
        </pc:picChg>
        <pc:picChg chg="add mod">
          <ac:chgData name="Emma Woolliams" userId="9ecf018a-9aec-4d1b-b7cf-11415fc25203" providerId="ADAL" clId="{5D9A0586-4F21-4E16-87B4-2B14D22F9C47}" dt="2026-05-17T18:18:22.367" v="4267"/>
          <ac:picMkLst>
            <pc:docMk/>
            <pc:sldMk cId="315275357" sldId="315"/>
            <ac:picMk id="4" creationId="{21461B90-3F66-5972-2569-F742DC1FAAD1}"/>
          </ac:picMkLst>
        </pc:picChg>
      </pc:sldChg>
      <pc:sldChg chg="addSp delSp modSp new mod modClrScheme chgLayout">
        <pc:chgData name="Emma Woolliams" userId="9ecf018a-9aec-4d1b-b7cf-11415fc25203" providerId="ADAL" clId="{5D9A0586-4F21-4E16-87B4-2B14D22F9C47}" dt="2026-05-17T18:28:46.711" v="4542" actId="20577"/>
        <pc:sldMkLst>
          <pc:docMk/>
          <pc:sldMk cId="3869508153" sldId="316"/>
        </pc:sldMkLst>
        <pc:spChg chg="mod ord">
          <ac:chgData name="Emma Woolliams" userId="9ecf018a-9aec-4d1b-b7cf-11415fc25203" providerId="ADAL" clId="{5D9A0586-4F21-4E16-87B4-2B14D22F9C47}" dt="2026-05-17T18:28:46.711" v="4542" actId="20577"/>
          <ac:spMkLst>
            <pc:docMk/>
            <pc:sldMk cId="3869508153" sldId="316"/>
            <ac:spMk id="2" creationId="{664F697D-0B84-6576-C000-7E979004C137}"/>
          </ac:spMkLst>
        </pc:spChg>
        <pc:spChg chg="add mod ord">
          <ac:chgData name="Emma Woolliams" userId="9ecf018a-9aec-4d1b-b7cf-11415fc25203" providerId="ADAL" clId="{5D9A0586-4F21-4E16-87B4-2B14D22F9C47}" dt="2026-05-17T18:25:27.793" v="4491" actId="1076"/>
          <ac:spMkLst>
            <pc:docMk/>
            <pc:sldMk cId="3869508153" sldId="316"/>
            <ac:spMk id="3" creationId="{F87353E7-D686-71EA-197C-F1363CABC527}"/>
          </ac:spMkLst>
        </pc:spChg>
        <pc:picChg chg="add mod">
          <ac:chgData name="Emma Woolliams" userId="9ecf018a-9aec-4d1b-b7cf-11415fc25203" providerId="ADAL" clId="{5D9A0586-4F21-4E16-87B4-2B14D22F9C47}" dt="2026-05-17T18:26:15.910" v="4505" actId="1076"/>
          <ac:picMkLst>
            <pc:docMk/>
            <pc:sldMk cId="3869508153" sldId="316"/>
            <ac:picMk id="4" creationId="{4CBBD4E8-2D71-2437-F8C6-2961A8AE2656}"/>
          </ac:picMkLst>
        </pc:picChg>
        <pc:picChg chg="add del mod">
          <ac:chgData name="Emma Woolliams" userId="9ecf018a-9aec-4d1b-b7cf-11415fc25203" providerId="ADAL" clId="{5D9A0586-4F21-4E16-87B4-2B14D22F9C47}" dt="2026-05-17T18:24:33.937" v="4456" actId="478"/>
          <ac:picMkLst>
            <pc:docMk/>
            <pc:sldMk cId="3869508153" sldId="316"/>
            <ac:picMk id="5" creationId="{B88F9F32-FBB7-86FD-6069-110FE56B33F6}"/>
          </ac:picMkLst>
        </pc:picChg>
        <pc:picChg chg="add mod">
          <ac:chgData name="Emma Woolliams" userId="9ecf018a-9aec-4d1b-b7cf-11415fc25203" providerId="ADAL" clId="{5D9A0586-4F21-4E16-87B4-2B14D22F9C47}" dt="2026-05-17T18:26:17.314" v="4506" actId="1076"/>
          <ac:picMkLst>
            <pc:docMk/>
            <pc:sldMk cId="3869508153" sldId="316"/>
            <ac:picMk id="7" creationId="{06E6590D-819E-D6B1-F97B-DCFD1B75D7F4}"/>
          </ac:picMkLst>
        </pc:picChg>
        <pc:picChg chg="add mod modCrop">
          <ac:chgData name="Emma Woolliams" userId="9ecf018a-9aec-4d1b-b7cf-11415fc25203" providerId="ADAL" clId="{5D9A0586-4F21-4E16-87B4-2B14D22F9C47}" dt="2026-05-17T18:26:18.789" v="4507" actId="1076"/>
          <ac:picMkLst>
            <pc:docMk/>
            <pc:sldMk cId="3869508153" sldId="316"/>
            <ac:picMk id="8" creationId="{6D07C397-3ECB-FAD4-97F1-538DE52C3742}"/>
          </ac:picMkLst>
        </pc:picChg>
      </pc:sldChg>
      <pc:sldChg chg="addSp delSp modSp new mod">
        <pc:chgData name="Emma Woolliams" userId="9ecf018a-9aec-4d1b-b7cf-11415fc25203" providerId="ADAL" clId="{5D9A0586-4F21-4E16-87B4-2B14D22F9C47}" dt="2026-05-17T18:45:29.320" v="5482" actId="478"/>
        <pc:sldMkLst>
          <pc:docMk/>
          <pc:sldMk cId="3498810410" sldId="317"/>
        </pc:sldMkLst>
        <pc:spChg chg="mod">
          <ac:chgData name="Emma Woolliams" userId="9ecf018a-9aec-4d1b-b7cf-11415fc25203" providerId="ADAL" clId="{5D9A0586-4F21-4E16-87B4-2B14D22F9C47}" dt="2026-05-17T18:44:18.959" v="5424" actId="20577"/>
          <ac:spMkLst>
            <pc:docMk/>
            <pc:sldMk cId="3498810410" sldId="317"/>
            <ac:spMk id="2" creationId="{B802A901-D54C-D21B-4AC3-A6C0CE9669BF}"/>
          </ac:spMkLst>
        </pc:spChg>
        <pc:spChg chg="mod">
          <ac:chgData name="Emma Woolliams" userId="9ecf018a-9aec-4d1b-b7cf-11415fc25203" providerId="ADAL" clId="{5D9A0586-4F21-4E16-87B4-2B14D22F9C47}" dt="2026-05-17T18:44:34.707" v="5465" actId="1035"/>
          <ac:spMkLst>
            <pc:docMk/>
            <pc:sldMk cId="3498810410" sldId="317"/>
            <ac:spMk id="3" creationId="{F505C610-049B-A814-38C7-B9FB7F8B7F60}"/>
          </ac:spMkLst>
        </pc:spChg>
        <pc:spChg chg="mod">
          <ac:chgData name="Emma Woolliams" userId="9ecf018a-9aec-4d1b-b7cf-11415fc25203" providerId="ADAL" clId="{5D9A0586-4F21-4E16-87B4-2B14D22F9C47}" dt="2026-05-17T18:45:25.515" v="5481" actId="20577"/>
          <ac:spMkLst>
            <pc:docMk/>
            <pc:sldMk cId="3498810410" sldId="317"/>
            <ac:spMk id="4" creationId="{61968F79-808B-71BB-3A67-82A4257DE067}"/>
          </ac:spMkLst>
        </pc:spChg>
        <pc:graphicFrameChg chg="add del mod">
          <ac:chgData name="Emma Woolliams" userId="9ecf018a-9aec-4d1b-b7cf-11415fc25203" providerId="ADAL" clId="{5D9A0586-4F21-4E16-87B4-2B14D22F9C47}" dt="2026-05-17T18:40:01.138" v="5182" actId="478"/>
          <ac:graphicFrameMkLst>
            <pc:docMk/>
            <pc:sldMk cId="3498810410" sldId="317"/>
            <ac:graphicFrameMk id="7" creationId="{564EAB58-AD81-4923-C246-2E958429AF6B}"/>
          </ac:graphicFrameMkLst>
        </pc:graphicFrameChg>
        <pc:graphicFrameChg chg="add del mod">
          <ac:chgData name="Emma Woolliams" userId="9ecf018a-9aec-4d1b-b7cf-11415fc25203" providerId="ADAL" clId="{5D9A0586-4F21-4E16-87B4-2B14D22F9C47}" dt="2026-05-17T18:45:29.320" v="5482" actId="478"/>
          <ac:graphicFrameMkLst>
            <pc:docMk/>
            <pc:sldMk cId="3498810410" sldId="317"/>
            <ac:graphicFrameMk id="8" creationId="{FD7F5199-99B8-A65B-7F61-8FBC777629D4}"/>
          </ac:graphicFrameMkLst>
        </pc:graphicFrameChg>
        <pc:picChg chg="add mod">
          <ac:chgData name="Emma Woolliams" userId="9ecf018a-9aec-4d1b-b7cf-11415fc25203" providerId="ADAL" clId="{5D9A0586-4F21-4E16-87B4-2B14D22F9C47}" dt="2026-05-17T18:44:34.707" v="5465" actId="1035"/>
          <ac:picMkLst>
            <pc:docMk/>
            <pc:sldMk cId="3498810410" sldId="317"/>
            <ac:picMk id="5" creationId="{14271240-2152-3DC2-B56D-0CCF8BDADBAF}"/>
          </ac:picMkLst>
        </pc:picChg>
        <pc:picChg chg="add mod">
          <ac:chgData name="Emma Woolliams" userId="9ecf018a-9aec-4d1b-b7cf-11415fc25203" providerId="ADAL" clId="{5D9A0586-4F21-4E16-87B4-2B14D22F9C47}" dt="2026-05-17T18:44:34.707" v="5465" actId="1035"/>
          <ac:picMkLst>
            <pc:docMk/>
            <pc:sldMk cId="3498810410" sldId="317"/>
            <ac:picMk id="6" creationId="{AD8A3085-4E61-8532-52AF-5DF183B0DEAE}"/>
          </ac:picMkLst>
        </pc:picChg>
      </pc:sldChg>
      <pc:sldChg chg="addSp delSp modSp new mod modClrScheme chgLayout modNotesTx">
        <pc:chgData name="Emma Woolliams" userId="9ecf018a-9aec-4d1b-b7cf-11415fc25203" providerId="ADAL" clId="{5D9A0586-4F21-4E16-87B4-2B14D22F9C47}" dt="2026-05-17T18:56:22.761" v="5911" actId="20577"/>
        <pc:sldMkLst>
          <pc:docMk/>
          <pc:sldMk cId="1657367146" sldId="318"/>
        </pc:sldMkLst>
        <pc:spChg chg="mod">
          <ac:chgData name="Emma Woolliams" userId="9ecf018a-9aec-4d1b-b7cf-11415fc25203" providerId="ADAL" clId="{5D9A0586-4F21-4E16-87B4-2B14D22F9C47}" dt="2026-05-17T18:55:14.400" v="5879" actId="20577"/>
          <ac:spMkLst>
            <pc:docMk/>
            <pc:sldMk cId="1657367146" sldId="318"/>
            <ac:spMk id="2" creationId="{4172003D-4695-7619-94D9-FD9B82291779}"/>
          </ac:spMkLst>
        </pc:spChg>
        <pc:spChg chg="add mod">
          <ac:chgData name="Emma Woolliams" userId="9ecf018a-9aec-4d1b-b7cf-11415fc25203" providerId="ADAL" clId="{5D9A0586-4F21-4E16-87B4-2B14D22F9C47}" dt="2026-05-17T18:54:04.627" v="5833" actId="207"/>
          <ac:spMkLst>
            <pc:docMk/>
            <pc:sldMk cId="1657367146" sldId="318"/>
            <ac:spMk id="4" creationId="{F66CE51B-434D-0AC5-D10D-757CB3E4CAED}"/>
          </ac:spMkLst>
        </pc:spChg>
        <pc:spChg chg="add">
          <ac:chgData name="Emma Woolliams" userId="9ecf018a-9aec-4d1b-b7cf-11415fc25203" providerId="ADAL" clId="{5D9A0586-4F21-4E16-87B4-2B14D22F9C47}" dt="2026-05-17T18:53:05.846" v="5737" actId="11529"/>
          <ac:spMkLst>
            <pc:docMk/>
            <pc:sldMk cId="1657367146" sldId="318"/>
            <ac:spMk id="5" creationId="{AC1B7F5E-16A2-19C8-391D-BDE0E740D652}"/>
          </ac:spMkLst>
        </pc:spChg>
        <pc:spChg chg="add mod">
          <ac:chgData name="Emma Woolliams" userId="9ecf018a-9aec-4d1b-b7cf-11415fc25203" providerId="ADAL" clId="{5D9A0586-4F21-4E16-87B4-2B14D22F9C47}" dt="2026-05-17T18:55:56.926" v="5909" actId="14100"/>
          <ac:spMkLst>
            <pc:docMk/>
            <pc:sldMk cId="1657367146" sldId="318"/>
            <ac:spMk id="6" creationId="{C7D34CED-A365-AC0C-EB64-6E23247CC8F4}"/>
          </ac:spMkLst>
        </pc:spChg>
        <pc:graphicFrameChg chg="add del mod modGraphic">
          <ac:chgData name="Emma Woolliams" userId="9ecf018a-9aec-4d1b-b7cf-11415fc25203" providerId="ADAL" clId="{5D9A0586-4F21-4E16-87B4-2B14D22F9C47}" dt="2026-05-17T18:55:18.356" v="5881" actId="478"/>
          <ac:graphicFrameMkLst>
            <pc:docMk/>
            <pc:sldMk cId="1657367146" sldId="318"/>
            <ac:graphicFrameMk id="7" creationId="{0C050F93-7E0C-384C-8E60-F69E9227456A}"/>
          </ac:graphicFrameMkLst>
        </pc:graphicFrameChg>
        <pc:picChg chg="add mod">
          <ac:chgData name="Emma Woolliams" userId="9ecf018a-9aec-4d1b-b7cf-11415fc25203" providerId="ADAL" clId="{5D9A0586-4F21-4E16-87B4-2B14D22F9C47}" dt="2026-05-17T18:52:21.567" v="5734" actId="26606"/>
          <ac:picMkLst>
            <pc:docMk/>
            <pc:sldMk cId="1657367146" sldId="318"/>
            <ac:picMk id="3" creationId="{CBA330F1-3F78-C8A1-E157-FB83C128C0F7}"/>
          </ac:picMkLst>
        </pc:picChg>
      </pc:sldChg>
      <pc:sldChg chg="add del">
        <pc:chgData name="Emma Woolliams" userId="9ecf018a-9aec-4d1b-b7cf-11415fc25203" providerId="ADAL" clId="{5D9A0586-4F21-4E16-87B4-2B14D22F9C47}" dt="2026-05-17T19:31:29.652" v="7906"/>
        <pc:sldMkLst>
          <pc:docMk/>
          <pc:sldMk cId="54022940" sldId="319"/>
        </pc:sldMkLst>
      </pc:sldChg>
      <pc:sldChg chg="add del">
        <pc:chgData name="Emma Woolliams" userId="9ecf018a-9aec-4d1b-b7cf-11415fc25203" providerId="ADAL" clId="{5D9A0586-4F21-4E16-87B4-2B14D22F9C47}" dt="2026-05-17T19:31:33.064" v="7908"/>
        <pc:sldMkLst>
          <pc:docMk/>
          <pc:sldMk cId="1358782501" sldId="319"/>
        </pc:sldMkLst>
      </pc:sldChg>
      <pc:sldMasterChg chg="delSldLayout">
        <pc:chgData name="Emma Woolliams" userId="9ecf018a-9aec-4d1b-b7cf-11415fc25203" providerId="ADAL" clId="{5D9A0586-4F21-4E16-87B4-2B14D22F9C47}" dt="2026-05-17T18:01:26.867" v="3594" actId="47"/>
        <pc:sldMasterMkLst>
          <pc:docMk/>
          <pc:sldMasterMk cId="1601929947" sldId="2147483690"/>
        </pc:sldMasterMkLst>
        <pc:sldLayoutChg chg="del">
          <pc:chgData name="Emma Woolliams" userId="9ecf018a-9aec-4d1b-b7cf-11415fc25203" providerId="ADAL" clId="{5D9A0586-4F21-4E16-87B4-2B14D22F9C47}" dt="2026-05-17T18:01:26.867" v="3594" actId="47"/>
          <pc:sldLayoutMkLst>
            <pc:docMk/>
            <pc:sldMasterMk cId="1601929947" sldId="2147483690"/>
            <pc:sldLayoutMk cId="1866643761" sldId="2147483715"/>
          </pc:sldLayoutMkLst>
        </pc:sldLayoutChg>
      </pc:sldMasterChg>
    </pc:docChg>
  </pc:docChgLst>
  <pc:docChgLst>
    <pc:chgData name="Pieter De Vis" userId="fa9b9b6b-9af9-467d-8b26-931df0fa897d" providerId="ADAL" clId="{266EA067-3970-4C1B-B9E8-AB0359BDFA4C}"/>
    <pc:docChg chg="custSel modSld">
      <pc:chgData name="Pieter De Vis" userId="fa9b9b6b-9af9-467d-8b26-931df0fa897d" providerId="ADAL" clId="{266EA067-3970-4C1B-B9E8-AB0359BDFA4C}" dt="2026-05-19T13:41:20.568" v="0" actId="27636"/>
      <pc:docMkLst>
        <pc:docMk/>
      </pc:docMkLst>
      <pc:sldChg chg="modSp mod">
        <pc:chgData name="Pieter De Vis" userId="fa9b9b6b-9af9-467d-8b26-931df0fa897d" providerId="ADAL" clId="{266EA067-3970-4C1B-B9E8-AB0359BDFA4C}" dt="2026-05-19T13:41:20.568" v="0" actId="27636"/>
        <pc:sldMkLst>
          <pc:docMk/>
          <pc:sldMk cId="315275357" sldId="315"/>
        </pc:sldMkLst>
        <pc:spChg chg="mod">
          <ac:chgData name="Pieter De Vis" userId="fa9b9b6b-9af9-467d-8b26-931df0fa897d" providerId="ADAL" clId="{266EA067-3970-4C1B-B9E8-AB0359BDFA4C}" dt="2026-05-19T13:41:20.568" v="0" actId="27636"/>
          <ac:spMkLst>
            <pc:docMk/>
            <pc:sldMk cId="315275357" sldId="315"/>
            <ac:spMk id="2" creationId="{9E48F8D6-CA62-C945-44A1-7B50B482C4F4}"/>
          </ac:spMkLst>
        </pc:spChg>
      </pc:sldChg>
    </pc:docChg>
  </pc:docChgLst>
  <pc:docChgLst>
    <pc:chgData name="Emma Woolliams" userId="S::emma.woolliams@npl.co.uk::9ecf018a-9aec-4d1b-b7cf-11415fc25203" providerId="AD" clId="Web-{F2110F70-375A-33F1-4B26-C5F8ACFF02B3}"/>
    <pc:docChg chg="modSld">
      <pc:chgData name="Emma Woolliams" userId="S::emma.woolliams@npl.co.uk::9ecf018a-9aec-4d1b-b7cf-11415fc25203" providerId="AD" clId="Web-{F2110F70-375A-33F1-4B26-C5F8ACFF02B3}" dt="2026-05-19T13:41:36.050" v="5" actId="20577"/>
      <pc:docMkLst>
        <pc:docMk/>
      </pc:docMkLst>
      <pc:sldChg chg="modSp">
        <pc:chgData name="Emma Woolliams" userId="S::emma.woolliams@npl.co.uk::9ecf018a-9aec-4d1b-b7cf-11415fc25203" providerId="AD" clId="Web-{F2110F70-375A-33F1-4B26-C5F8ACFF02B3}" dt="2026-05-19T13:41:14.315" v="4" actId="20577"/>
        <pc:sldMkLst>
          <pc:docMk/>
          <pc:sldMk cId="2379317290" sldId="312"/>
        </pc:sldMkLst>
        <pc:spChg chg="mod">
          <ac:chgData name="Emma Woolliams" userId="S::emma.woolliams@npl.co.uk::9ecf018a-9aec-4d1b-b7cf-11415fc25203" providerId="AD" clId="Web-{F2110F70-375A-33F1-4B26-C5F8ACFF02B3}" dt="2026-05-19T13:40:48.267" v="1" actId="20577"/>
          <ac:spMkLst>
            <pc:docMk/>
            <pc:sldMk cId="2379317290" sldId="312"/>
            <ac:spMk id="3" creationId="{09D8710D-6FDB-989E-33AE-EEB4E70C070D}"/>
          </ac:spMkLst>
        </pc:spChg>
        <pc:spChg chg="mod">
          <ac:chgData name="Emma Woolliams" userId="S::emma.woolliams@npl.co.uk::9ecf018a-9aec-4d1b-b7cf-11415fc25203" providerId="AD" clId="Web-{F2110F70-375A-33F1-4B26-C5F8ACFF02B3}" dt="2026-05-19T13:41:14.315" v="4" actId="20577"/>
          <ac:spMkLst>
            <pc:docMk/>
            <pc:sldMk cId="2379317290" sldId="312"/>
            <ac:spMk id="5" creationId="{CAE639DC-563C-46FB-300B-C163BBB5C1E4}"/>
          </ac:spMkLst>
        </pc:spChg>
      </pc:sldChg>
      <pc:sldChg chg="modSp">
        <pc:chgData name="Emma Woolliams" userId="S::emma.woolliams@npl.co.uk::9ecf018a-9aec-4d1b-b7cf-11415fc25203" providerId="AD" clId="Web-{F2110F70-375A-33F1-4B26-C5F8ACFF02B3}" dt="2026-05-19T13:41:36.050" v="5" actId="20577"/>
        <pc:sldMkLst>
          <pc:docMk/>
          <pc:sldMk cId="2697201203" sldId="313"/>
        </pc:sldMkLst>
        <pc:spChg chg="mod">
          <ac:chgData name="Emma Woolliams" userId="S::emma.woolliams@npl.co.uk::9ecf018a-9aec-4d1b-b7cf-11415fc25203" providerId="AD" clId="Web-{F2110F70-375A-33F1-4B26-C5F8ACFF02B3}" dt="2026-05-19T13:41:36.050" v="5" actId="20577"/>
          <ac:spMkLst>
            <pc:docMk/>
            <pc:sldMk cId="2697201203" sldId="313"/>
            <ac:spMk id="3" creationId="{023E8FFD-27FC-51C9-0F1D-882F356B24D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FEB354-45AF-4FEE-9B21-200B927F710F}" type="datetimeFigureOut">
              <a:rPr lang="en-GB" smtClean="0"/>
              <a:t>19/05/2026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53A5E8-3E87-427B-B939-94A2655EF24F}" type="slidenum">
              <a:rPr lang="en-GB" smtClean="0"/>
              <a:t>‹#›</a:t>
            </a:fld>
            <a:endParaRPr lang="en-GB"/>
          </a:p>
        </p:txBody>
      </p:sp>
    </p:spTree>
    <p:extLst>
      <p:ext uri="{BB962C8B-B14F-4D97-AF65-F5344CB8AC3E}">
        <p14:creationId xmlns:p14="http://schemas.microsoft.com/office/powerpoint/2010/main" val="1434962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953A5E8-3E87-427B-B939-94A2655EF24F}" type="slidenum">
              <a:rPr lang="en-GB" smtClean="0"/>
              <a:t>1</a:t>
            </a:fld>
            <a:endParaRPr lang="en-GB"/>
          </a:p>
        </p:txBody>
      </p:sp>
    </p:spTree>
    <p:extLst>
      <p:ext uri="{BB962C8B-B14F-4D97-AF65-F5344CB8AC3E}">
        <p14:creationId xmlns:p14="http://schemas.microsoft.com/office/powerpoint/2010/main" val="2091040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3"/>
        <p:cNvGrpSpPr/>
        <p:nvPr/>
      </p:nvGrpSpPr>
      <p:grpSpPr>
        <a:xfrm>
          <a:off x="0" y="0"/>
          <a:ext cx="0" cy="0"/>
          <a:chOff x="0" y="0"/>
          <a:chExt cx="0" cy="0"/>
        </a:xfrm>
      </p:grpSpPr>
      <p:sp>
        <p:nvSpPr>
          <p:cNvPr id="2774" name="Google Shape;2774;g3c20b4fb905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5" name="Google Shape;2775;g3c20b4fb905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4"/>
        <p:cNvGrpSpPr/>
        <p:nvPr/>
      </p:nvGrpSpPr>
      <p:grpSpPr>
        <a:xfrm>
          <a:off x="0" y="0"/>
          <a:ext cx="0" cy="0"/>
          <a:chOff x="0" y="0"/>
          <a:chExt cx="0" cy="0"/>
        </a:xfrm>
      </p:grpSpPr>
      <p:sp>
        <p:nvSpPr>
          <p:cNvPr id="2905" name="Google Shape;2905;g3c20b4fb905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6" name="Google Shape;2906;g3c20b4fb905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Jost"/>
              <a:ea typeface="Jost"/>
              <a:cs typeface="Jost"/>
              <a:sym typeface="Jost"/>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Jost"/>
                <a:ea typeface="Jost"/>
                <a:cs typeface="Jost"/>
                <a:sym typeface="Jost"/>
              </a:rPr>
              <a:t>At the core of our theory of change in the Forecasting Tipping Points programme is that to develop an affordable, sustainable and justified early warning system (EWS), we must unlock the value of low size, weight, power and cost sensing (SWaP-C) instrumentation and capitalise on the phenomenal pace of innovation in artificial intelligence (AI). A core challenge for actionable forecasting is the traceability of uncertainty - how confident can we be in any EWS forecast given the origin and magnitude of the uncertainty? A robust EWS depends on high-quality, interoperable measurements and a deep understanding of the uncertainties inherent in sensing, sampling and modelling processes.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So far I’ve focused on applying QA4EO at the level of individual measurements. “But within CCT-1, we’re working at the programme level — across all of these different systems and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E953A5E8-3E87-427B-B939-94A2655EF24F}" type="slidenum">
              <a:rPr lang="en-GB" smtClean="0"/>
              <a:t>8</a:t>
            </a:fld>
            <a:endParaRPr lang="en-GB"/>
          </a:p>
        </p:txBody>
      </p:sp>
    </p:spTree>
    <p:extLst>
      <p:ext uri="{BB962C8B-B14F-4D97-AF65-F5344CB8AC3E}">
        <p14:creationId xmlns:p14="http://schemas.microsoft.com/office/powerpoint/2010/main" val="2384955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“So while the principle is the same, applying it becomes more complex when the intended application is broader or less tightly defined.”</a:t>
            </a:r>
          </a:p>
        </p:txBody>
      </p:sp>
      <p:sp>
        <p:nvSpPr>
          <p:cNvPr id="4" name="Slide Number Placeholder 3"/>
          <p:cNvSpPr>
            <a:spLocks noGrp="1"/>
          </p:cNvSpPr>
          <p:nvPr>
            <p:ph type="sldNum" sz="quarter" idx="5"/>
          </p:nvPr>
        </p:nvSpPr>
        <p:spPr/>
        <p:txBody>
          <a:bodyPr/>
          <a:lstStyle/>
          <a:p>
            <a:fld id="{E953A5E8-3E87-427B-B939-94A2655EF24F}" type="slidenum">
              <a:rPr lang="en-GB" smtClean="0"/>
              <a:t>9</a:t>
            </a:fld>
            <a:endParaRPr lang="en-GB"/>
          </a:p>
        </p:txBody>
      </p:sp>
    </p:spTree>
    <p:extLst>
      <p:ext uri="{BB962C8B-B14F-4D97-AF65-F5344CB8AC3E}">
        <p14:creationId xmlns:p14="http://schemas.microsoft.com/office/powerpoint/2010/main" val="997864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PL Cover Slide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F9594-4296-BC40-AEB1-1900F2122278}"/>
              </a:ext>
            </a:extLst>
          </p:cNvPr>
          <p:cNvSpPr>
            <a:spLocks noGrp="1"/>
          </p:cNvSpPr>
          <p:nvPr>
            <p:ph type="title" hasCustomPrompt="1"/>
          </p:nvPr>
        </p:nvSpPr>
        <p:spPr>
          <a:xfrm>
            <a:off x="743413" y="2601752"/>
            <a:ext cx="10728325" cy="1692093"/>
          </a:xfrm>
          <a:prstGeom prst="rect">
            <a:avLst/>
          </a:prstGeom>
        </p:spPr>
        <p:txBody>
          <a:bodyPr lIns="0" tIns="0" rIns="0" bIns="0" anchor="b" anchorCtr="0"/>
          <a:lstStyle>
            <a:lvl1pPr>
              <a:lnSpc>
                <a:spcPct val="120000"/>
              </a:lnSpc>
              <a:defRPr sz="5000">
                <a:solidFill>
                  <a:schemeClr val="bg1"/>
                </a:solidFill>
              </a:defRPr>
            </a:lvl1pPr>
          </a:lstStyle>
          <a:p>
            <a:r>
              <a:rPr lang="en-GB"/>
              <a:t>Click to edit </a:t>
            </a:r>
            <a:br>
              <a:rPr lang="en-GB"/>
            </a:br>
            <a:r>
              <a:rPr lang="en-GB"/>
              <a:t>Master title style</a:t>
            </a:r>
            <a:endParaRPr lang="en-US"/>
          </a:p>
        </p:txBody>
      </p:sp>
      <p:sp>
        <p:nvSpPr>
          <p:cNvPr id="3" name="Date Placeholder 2">
            <a:extLst>
              <a:ext uri="{FF2B5EF4-FFF2-40B4-BE49-F238E27FC236}">
                <a16:creationId xmlns:a16="http://schemas.microsoft.com/office/drawing/2014/main" id="{10998EF8-9639-C844-867A-62BDEA165D64}"/>
              </a:ext>
            </a:extLst>
          </p:cNvPr>
          <p:cNvSpPr>
            <a:spLocks noGrp="1"/>
          </p:cNvSpPr>
          <p:nvPr>
            <p:ph type="dt" sz="half" idx="10"/>
          </p:nvPr>
        </p:nvSpPr>
        <p:spPr/>
        <p:txBody>
          <a:bodyPr/>
          <a:lstStyle/>
          <a:p>
            <a:fld id="{AC5A9A57-BE20-E743-80F4-563B21729387}" type="datetimeFigureOut">
              <a:rPr lang="en-US" smtClean="0"/>
              <a:pPr/>
              <a:t>5/19/2026</a:t>
            </a:fld>
            <a:endParaRPr lang="en-US"/>
          </a:p>
        </p:txBody>
      </p:sp>
      <p:sp>
        <p:nvSpPr>
          <p:cNvPr id="4" name="Footer Placeholder 3">
            <a:extLst>
              <a:ext uri="{FF2B5EF4-FFF2-40B4-BE49-F238E27FC236}">
                <a16:creationId xmlns:a16="http://schemas.microsoft.com/office/drawing/2014/main" id="{79225B4F-DE44-2E4D-A658-A90D33355A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67446D4-401B-374F-A80A-51708E77F991}"/>
              </a:ext>
            </a:extLst>
          </p:cNvPr>
          <p:cNvSpPr>
            <a:spLocks noGrp="1"/>
          </p:cNvSpPr>
          <p:nvPr>
            <p:ph type="sldNum" sz="quarter" idx="12"/>
          </p:nvPr>
        </p:nvSpPr>
        <p:spPr/>
        <p:txBody>
          <a:bodyPr/>
          <a:lstStyle/>
          <a:p>
            <a:fld id="{D35D4A3B-D5B6-DA4B-ADB3-DBAA9A36C63A}" type="slidenum">
              <a:rPr lang="en-US" smtClean="0"/>
              <a:pPr/>
              <a:t>‹#›</a:t>
            </a:fld>
            <a:endParaRPr lang="en-US"/>
          </a:p>
        </p:txBody>
      </p:sp>
      <p:sp>
        <p:nvSpPr>
          <p:cNvPr id="6" name="Text Placeholder 2">
            <a:extLst>
              <a:ext uri="{FF2B5EF4-FFF2-40B4-BE49-F238E27FC236}">
                <a16:creationId xmlns:a16="http://schemas.microsoft.com/office/drawing/2014/main" id="{4D753166-D43A-D64A-9192-5D4846AE497F}"/>
              </a:ext>
            </a:extLst>
          </p:cNvPr>
          <p:cNvSpPr>
            <a:spLocks noGrp="1"/>
          </p:cNvSpPr>
          <p:nvPr>
            <p:ph type="body" idx="1"/>
          </p:nvPr>
        </p:nvSpPr>
        <p:spPr>
          <a:xfrm>
            <a:off x="743413" y="4653846"/>
            <a:ext cx="10716750" cy="1475492"/>
          </a:xfrm>
          <a:prstGeom prst="rect">
            <a:avLst/>
          </a:prstGeom>
        </p:spPr>
        <p:txBody>
          <a:bodyPr lIns="0" tIns="0" rIns="0" bIns="0"/>
          <a:lstStyle>
            <a:lvl1pPr marL="0" indent="0">
              <a:lnSpc>
                <a:spcPct val="120000"/>
              </a:lnSpc>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63034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NPL Picture Right with Captio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371474" y="368300"/>
            <a:ext cx="5545139" cy="1689100"/>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6275388" y="1075795"/>
            <a:ext cx="5545136" cy="50628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371475" y="2057399"/>
            <a:ext cx="5545137" cy="408124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5/19/2026</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A black and white image of a person's face&#10;&#10;Description automatically generated with low confidence">
            <a:extLst>
              <a:ext uri="{FF2B5EF4-FFF2-40B4-BE49-F238E27FC236}">
                <a16:creationId xmlns:a16="http://schemas.microsoft.com/office/drawing/2014/main" id="{6D005BD5-5808-064B-98FE-89CC76FF2190}"/>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687572548"/>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NPL Picture Left with Captio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7" y="359051"/>
            <a:ext cx="5545136" cy="57702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5/19/2026</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A black and white image of a person's face&#10;&#10;Description automatically generated with low confidence">
            <a:extLst>
              <a:ext uri="{FF2B5EF4-FFF2-40B4-BE49-F238E27FC236}">
                <a16:creationId xmlns:a16="http://schemas.microsoft.com/office/drawing/2014/main" id="{6D005BD5-5808-064B-98FE-89CC76FF2190}"/>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3745713058"/>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PL Pictures x 4 with Captio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4" y="368301"/>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5/19/2026</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A black and white image of a person's face&#10;&#10;Description automatically generated with low confidence">
            <a:extLst>
              <a:ext uri="{FF2B5EF4-FFF2-40B4-BE49-F238E27FC236}">
                <a16:creationId xmlns:a16="http://schemas.microsoft.com/office/drawing/2014/main" id="{6D005BD5-5808-064B-98FE-89CC76FF2190}"/>
              </a:ext>
            </a:extLst>
          </p:cNvPr>
          <p:cNvPicPr>
            <a:picLocks noChangeAspect="1"/>
          </p:cNvPicPr>
          <p:nvPr userDrawn="1"/>
        </p:nvPicPr>
        <p:blipFill>
          <a:blip r:embed="rId2"/>
          <a:stretch>
            <a:fillRect/>
          </a:stretch>
        </p:blipFill>
        <p:spPr>
          <a:xfrm>
            <a:off x="10380526" y="368300"/>
            <a:ext cx="1440000" cy="356436"/>
          </a:xfrm>
          <a:prstGeom prst="rect">
            <a:avLst/>
          </a:prstGeom>
        </p:spPr>
      </p:pic>
      <p:sp>
        <p:nvSpPr>
          <p:cNvPr id="13" name="Picture Placeholder 2">
            <a:extLst>
              <a:ext uri="{FF2B5EF4-FFF2-40B4-BE49-F238E27FC236}">
                <a16:creationId xmlns:a16="http://schemas.microsoft.com/office/drawing/2014/main" id="{C57B1D67-2B72-A042-B5E7-1CE972A9D47E}"/>
              </a:ext>
            </a:extLst>
          </p:cNvPr>
          <p:cNvSpPr>
            <a:spLocks noGrp="1"/>
          </p:cNvSpPr>
          <p:nvPr>
            <p:ph type="pic" idx="13"/>
          </p:nvPr>
        </p:nvSpPr>
        <p:spPr>
          <a:xfrm>
            <a:off x="371295" y="434416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Picture Placeholder 2">
            <a:extLst>
              <a:ext uri="{FF2B5EF4-FFF2-40B4-BE49-F238E27FC236}">
                <a16:creationId xmlns:a16="http://schemas.microsoft.com/office/drawing/2014/main" id="{245C872B-3D8F-A147-9704-FD12D2212F03}"/>
              </a:ext>
            </a:extLst>
          </p:cNvPr>
          <p:cNvSpPr>
            <a:spLocks noGrp="1"/>
          </p:cNvSpPr>
          <p:nvPr>
            <p:ph type="pic" idx="14"/>
          </p:nvPr>
        </p:nvSpPr>
        <p:spPr>
          <a:xfrm>
            <a:off x="3324225" y="2529943"/>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Picture Placeholder 2">
            <a:extLst>
              <a:ext uri="{FF2B5EF4-FFF2-40B4-BE49-F238E27FC236}">
                <a16:creationId xmlns:a16="http://schemas.microsoft.com/office/drawing/2014/main" id="{C71E067A-2F2E-B548-8090-F827099C3C0B}"/>
              </a:ext>
            </a:extLst>
          </p:cNvPr>
          <p:cNvSpPr>
            <a:spLocks noGrp="1"/>
          </p:cNvSpPr>
          <p:nvPr>
            <p:ph type="pic" idx="15"/>
          </p:nvPr>
        </p:nvSpPr>
        <p:spPr>
          <a:xfrm>
            <a:off x="3323684" y="36830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563920815"/>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guide id="3" pos="1867" userDrawn="1">
          <p15:clr>
            <a:srgbClr val="FBAE40"/>
          </p15:clr>
        </p15:guide>
        <p15:guide id="4" pos="209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PL Section Header with Picture Cutout - Dark">
    <p:bg>
      <p:bgPr>
        <a:gradFill>
          <a:gsLst>
            <a:gs pos="20000">
              <a:schemeClr val="tx2"/>
            </a:gs>
            <a:gs pos="0">
              <a:schemeClr val="tx2"/>
            </a:gs>
            <a:gs pos="100000">
              <a:srgbClr val="007ACC"/>
            </a:gs>
          </a:gsLst>
          <a:lin ang="2700000" scaled="1"/>
        </a:gradFill>
        <a:effectLst/>
      </p:bgPr>
    </p:bg>
    <p:spTree>
      <p:nvGrpSpPr>
        <p:cNvPr id="1" name=""/>
        <p:cNvGrpSpPr/>
        <p:nvPr/>
      </p:nvGrpSpPr>
      <p:grpSpPr>
        <a:xfrm>
          <a:off x="0" y="0"/>
          <a:ext cx="0" cy="0"/>
          <a:chOff x="0" y="0"/>
          <a:chExt cx="0" cy="0"/>
        </a:xfrm>
      </p:grpSpPr>
      <p:sp>
        <p:nvSpPr>
          <p:cNvPr id="50" name="Picture Placeholder 49">
            <a:extLst>
              <a:ext uri="{FF2B5EF4-FFF2-40B4-BE49-F238E27FC236}">
                <a16:creationId xmlns:a16="http://schemas.microsoft.com/office/drawing/2014/main" id="{2887D771-C501-8745-9BA2-9535F81AE111}"/>
              </a:ext>
            </a:extLst>
          </p:cNvPr>
          <p:cNvSpPr>
            <a:spLocks noGrp="1"/>
          </p:cNvSpPr>
          <p:nvPr>
            <p:ph type="pic" sz="quarter" idx="14"/>
          </p:nvPr>
        </p:nvSpPr>
        <p:spPr>
          <a:xfrm>
            <a:off x="371476" y="733264"/>
            <a:ext cx="5544525" cy="5391472"/>
          </a:xfrm>
          <a:custGeom>
            <a:avLst/>
            <a:gdLst>
              <a:gd name="connsiteX0" fmla="*/ 1584525 w 5544525"/>
              <a:gd name="connsiteY0" fmla="*/ 711472 h 5391472"/>
              <a:gd name="connsiteX1" fmla="*/ 5544525 w 5544525"/>
              <a:gd name="connsiteY1" fmla="*/ 711472 h 5391472"/>
              <a:gd name="connsiteX2" fmla="*/ 5544525 w 5544525"/>
              <a:gd name="connsiteY2" fmla="*/ 4671472 h 5391472"/>
              <a:gd name="connsiteX3" fmla="*/ 1584525 w 5544525"/>
              <a:gd name="connsiteY3" fmla="*/ 4671472 h 5391472"/>
              <a:gd name="connsiteX4" fmla="*/ 0 w 5544525"/>
              <a:gd name="connsiteY4" fmla="*/ 0 h 5391472"/>
              <a:gd name="connsiteX5" fmla="*/ 5364525 w 5544525"/>
              <a:gd name="connsiteY5" fmla="*/ 0 h 5391472"/>
              <a:gd name="connsiteX6" fmla="*/ 5364525 w 5544525"/>
              <a:gd name="connsiteY6" fmla="*/ 531472 h 5391472"/>
              <a:gd name="connsiteX7" fmla="*/ 1404525 w 5544525"/>
              <a:gd name="connsiteY7" fmla="*/ 531472 h 5391472"/>
              <a:gd name="connsiteX8" fmla="*/ 1404525 w 5544525"/>
              <a:gd name="connsiteY8" fmla="*/ 4851472 h 5391472"/>
              <a:gd name="connsiteX9" fmla="*/ 1639538 w 5544525"/>
              <a:gd name="connsiteY9" fmla="*/ 4851472 h 5391472"/>
              <a:gd name="connsiteX10" fmla="*/ 1639538 w 5544525"/>
              <a:gd name="connsiteY10" fmla="*/ 4853773 h 5391472"/>
              <a:gd name="connsiteX11" fmla="*/ 5364525 w 5544525"/>
              <a:gd name="connsiteY11" fmla="*/ 4853773 h 5391472"/>
              <a:gd name="connsiteX12" fmla="*/ 5364525 w 5544525"/>
              <a:gd name="connsiteY12" fmla="*/ 5391472 h 5391472"/>
              <a:gd name="connsiteX13" fmla="*/ 0 w 5544525"/>
              <a:gd name="connsiteY13" fmla="*/ 5391472 h 539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44525" h="5391472">
                <a:moveTo>
                  <a:pt x="1584525" y="711472"/>
                </a:moveTo>
                <a:lnTo>
                  <a:pt x="5544525" y="711472"/>
                </a:lnTo>
                <a:lnTo>
                  <a:pt x="5544525" y="4671472"/>
                </a:lnTo>
                <a:lnTo>
                  <a:pt x="1584525" y="4671472"/>
                </a:lnTo>
                <a:close/>
                <a:moveTo>
                  <a:pt x="0" y="0"/>
                </a:moveTo>
                <a:lnTo>
                  <a:pt x="5364525" y="0"/>
                </a:lnTo>
                <a:lnTo>
                  <a:pt x="5364525" y="531472"/>
                </a:lnTo>
                <a:lnTo>
                  <a:pt x="1404525" y="531472"/>
                </a:lnTo>
                <a:lnTo>
                  <a:pt x="1404525" y="4851472"/>
                </a:lnTo>
                <a:lnTo>
                  <a:pt x="1639538" y="4851472"/>
                </a:lnTo>
                <a:lnTo>
                  <a:pt x="1639538" y="4853773"/>
                </a:lnTo>
                <a:lnTo>
                  <a:pt x="5364525" y="4853773"/>
                </a:lnTo>
                <a:lnTo>
                  <a:pt x="5364525" y="5391472"/>
                </a:lnTo>
                <a:lnTo>
                  <a:pt x="0" y="5391472"/>
                </a:lnTo>
                <a:close/>
              </a:path>
            </a:pathLst>
          </a:custGeom>
        </p:spPr>
        <p:txBody>
          <a:bodyPr wrap="square">
            <a:noAutofit/>
          </a:bodyPr>
          <a:lstStyle/>
          <a:p>
            <a:endParaRPr lang="en-US"/>
          </a:p>
        </p:txBody>
      </p:sp>
      <p:sp>
        <p:nvSpPr>
          <p:cNvPr id="2" name="Title 1">
            <a:extLst>
              <a:ext uri="{FF2B5EF4-FFF2-40B4-BE49-F238E27FC236}">
                <a16:creationId xmlns:a16="http://schemas.microsoft.com/office/drawing/2014/main" id="{8F1A9B07-FA6E-4F4C-8412-667163FB23AD}"/>
              </a:ext>
            </a:extLst>
          </p:cNvPr>
          <p:cNvSpPr>
            <a:spLocks noGrp="1"/>
          </p:cNvSpPr>
          <p:nvPr>
            <p:ph type="title"/>
          </p:nvPr>
        </p:nvSpPr>
        <p:spPr>
          <a:xfrm>
            <a:off x="6276000" y="2479167"/>
            <a:ext cx="5544524" cy="1814680"/>
          </a:xfrm>
        </p:spPr>
        <p:txBody>
          <a:bodyPr anchor="b">
            <a:normAutofit/>
          </a:bodyPr>
          <a:lstStyle>
            <a:lvl1pPr>
              <a:defRPr sz="5000"/>
            </a:lvl1pPr>
          </a:lstStyle>
          <a:p>
            <a:r>
              <a:rPr lang="en-GB"/>
              <a:t>Click to edit Master title</a:t>
            </a:r>
            <a:endParaRPr lang="en-US"/>
          </a:p>
        </p:txBody>
      </p:sp>
      <p:sp>
        <p:nvSpPr>
          <p:cNvPr id="3" name="Text Placeholder 2">
            <a:extLst>
              <a:ext uri="{FF2B5EF4-FFF2-40B4-BE49-F238E27FC236}">
                <a16:creationId xmlns:a16="http://schemas.microsoft.com/office/drawing/2014/main" id="{D66D09D7-7E8E-9A49-A34E-44FFBF796E8D}"/>
              </a:ext>
            </a:extLst>
          </p:cNvPr>
          <p:cNvSpPr>
            <a:spLocks noGrp="1"/>
          </p:cNvSpPr>
          <p:nvPr>
            <p:ph type="body" idx="1"/>
          </p:nvPr>
        </p:nvSpPr>
        <p:spPr>
          <a:xfrm>
            <a:off x="6276000" y="4653847"/>
            <a:ext cx="5544524" cy="145363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76F831-853A-2349-81DA-8AA9B81C5553}"/>
              </a:ext>
            </a:extLst>
          </p:cNvPr>
          <p:cNvSpPr>
            <a:spLocks noGrp="1"/>
          </p:cNvSpPr>
          <p:nvPr>
            <p:ph type="dt" sz="half" idx="10"/>
          </p:nvPr>
        </p:nvSpPr>
        <p:spPr/>
        <p:txBody>
          <a:bodyPr/>
          <a:lstStyle/>
          <a:p>
            <a:fld id="{8E2F497F-A912-D84C-8978-7037839E52A4}" type="datetimeFigureOut">
              <a:rPr lang="en-US" smtClean="0"/>
              <a:t>5/19/2026</a:t>
            </a:fld>
            <a:endParaRPr lang="en-US"/>
          </a:p>
        </p:txBody>
      </p:sp>
      <p:sp>
        <p:nvSpPr>
          <p:cNvPr id="5" name="Footer Placeholder 4">
            <a:extLst>
              <a:ext uri="{FF2B5EF4-FFF2-40B4-BE49-F238E27FC236}">
                <a16:creationId xmlns:a16="http://schemas.microsoft.com/office/drawing/2014/main" id="{B5A534DF-B096-7545-818F-0D66D53A1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2CD13-8885-F14D-BEC7-72B9DC0E4FF2}"/>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7" name="Picture 6" descr="A black and white image of a person's face&#10;&#10;Description automatically generated with low confidence">
            <a:extLst>
              <a:ext uri="{FF2B5EF4-FFF2-40B4-BE49-F238E27FC236}">
                <a16:creationId xmlns:a16="http://schemas.microsoft.com/office/drawing/2014/main" id="{20F3D504-71B3-B544-966D-B1396AA86488}"/>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306473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PL Section Header - Dark">
    <p:bg>
      <p:bgPr>
        <a:gradFill>
          <a:gsLst>
            <a:gs pos="20000">
              <a:schemeClr val="tx2"/>
            </a:gs>
            <a:gs pos="0">
              <a:schemeClr val="tx2"/>
            </a:gs>
            <a:gs pos="100000">
              <a:srgbClr val="007ACC"/>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A9B07-FA6E-4F4C-8412-667163FB23AD}"/>
              </a:ext>
            </a:extLst>
          </p:cNvPr>
          <p:cNvSpPr>
            <a:spLocks noGrp="1"/>
          </p:cNvSpPr>
          <p:nvPr>
            <p:ph type="title"/>
          </p:nvPr>
        </p:nvSpPr>
        <p:spPr>
          <a:xfrm>
            <a:off x="371475" y="1709739"/>
            <a:ext cx="11449050" cy="2584108"/>
          </a:xfrm>
        </p:spPr>
        <p:txBody>
          <a:bodyPr anchor="b">
            <a:normAutofit/>
          </a:bodyPr>
          <a:lstStyle>
            <a:lvl1pPr>
              <a:defRPr sz="5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66D09D7-7E8E-9A49-A34E-44FFBF796E8D}"/>
              </a:ext>
            </a:extLst>
          </p:cNvPr>
          <p:cNvSpPr>
            <a:spLocks noGrp="1"/>
          </p:cNvSpPr>
          <p:nvPr>
            <p:ph type="body" idx="1"/>
          </p:nvPr>
        </p:nvSpPr>
        <p:spPr>
          <a:xfrm>
            <a:off x="371475" y="4653846"/>
            <a:ext cx="11449050" cy="143580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76F831-853A-2349-81DA-8AA9B81C5553}"/>
              </a:ext>
            </a:extLst>
          </p:cNvPr>
          <p:cNvSpPr>
            <a:spLocks noGrp="1"/>
          </p:cNvSpPr>
          <p:nvPr>
            <p:ph type="dt" sz="half" idx="10"/>
          </p:nvPr>
        </p:nvSpPr>
        <p:spPr/>
        <p:txBody>
          <a:bodyPr/>
          <a:lstStyle/>
          <a:p>
            <a:fld id="{8E2F497F-A912-D84C-8978-7037839E52A4}" type="datetimeFigureOut">
              <a:rPr lang="en-US" smtClean="0"/>
              <a:t>5/19/2026</a:t>
            </a:fld>
            <a:endParaRPr lang="en-US"/>
          </a:p>
        </p:txBody>
      </p:sp>
      <p:sp>
        <p:nvSpPr>
          <p:cNvPr id="5" name="Footer Placeholder 4">
            <a:extLst>
              <a:ext uri="{FF2B5EF4-FFF2-40B4-BE49-F238E27FC236}">
                <a16:creationId xmlns:a16="http://schemas.microsoft.com/office/drawing/2014/main" id="{B5A534DF-B096-7545-818F-0D66D53A1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2CD13-8885-F14D-BEC7-72B9DC0E4FF2}"/>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7" name="Picture 6" descr="A black and white image of a person's face&#10;&#10;Description automatically generated with low confidence">
            <a:extLst>
              <a:ext uri="{FF2B5EF4-FFF2-40B4-BE49-F238E27FC236}">
                <a16:creationId xmlns:a16="http://schemas.microsoft.com/office/drawing/2014/main" id="{20F3D504-71B3-B544-966D-B1396AA86488}"/>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3786488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NPL 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625D-217C-B144-93D2-C19DE4F1945F}"/>
              </a:ext>
            </a:extLst>
          </p:cNvPr>
          <p:cNvSpPr>
            <a:spLocks noGrp="1"/>
          </p:cNvSpPr>
          <p:nvPr>
            <p:ph type="title"/>
          </p:nvPr>
        </p:nvSpPr>
        <p:spPr>
          <a:xfrm>
            <a:off x="371476" y="377785"/>
            <a:ext cx="10009050" cy="1290638"/>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9B70C27-80D5-174D-A8CC-D917A524C8E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97DDA694-C7D3-9E4A-AD42-7A27C1295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39D77-8E63-5D4B-BDFE-7D086BEB2059}"/>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9" name="Graphic 8">
            <a:extLst>
              <a:ext uri="{FF2B5EF4-FFF2-40B4-BE49-F238E27FC236}">
                <a16:creationId xmlns:a16="http://schemas.microsoft.com/office/drawing/2014/main" id="{2BA49E00-B9ED-0FB2-AA6D-C625DCD12A1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71475" y="6262987"/>
            <a:ext cx="1402617" cy="551849"/>
          </a:xfrm>
          <a:prstGeom prst="rect">
            <a:avLst/>
          </a:prstGeom>
        </p:spPr>
      </p:pic>
    </p:spTree>
    <p:extLst>
      <p:ext uri="{BB962C8B-B14F-4D97-AF65-F5344CB8AC3E}">
        <p14:creationId xmlns:p14="http://schemas.microsoft.com/office/powerpoint/2010/main" val="4256570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NPL Two Column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AEDBA-A237-2641-AF20-5E91101E60B5}"/>
              </a:ext>
            </a:extLst>
          </p:cNvPr>
          <p:cNvSpPr>
            <a:spLocks noGrp="1"/>
          </p:cNvSpPr>
          <p:nvPr>
            <p:ph type="title" hasCustomPrompt="1"/>
          </p:nvPr>
        </p:nvSpPr>
        <p:spPr/>
        <p:txBody>
          <a:bodyPr/>
          <a:lstStyle>
            <a:lvl1pPr>
              <a:defRPr>
                <a:latin typeface="Jost" pitchFamily="2" charset="0"/>
                <a:ea typeface="Jost" pitchFamily="2" charset="0"/>
              </a:defRPr>
            </a:lvl1pPr>
          </a:lstStyle>
          <a:p>
            <a:r>
              <a:rPr lang="en-GB"/>
              <a:t>Click to edit Master title style</a:t>
            </a:r>
            <a:br>
              <a:rPr lang="en-GB"/>
            </a:br>
            <a:endParaRPr lang="en-US"/>
          </a:p>
        </p:txBody>
      </p:sp>
      <p:sp>
        <p:nvSpPr>
          <p:cNvPr id="3" name="Content Placeholder 2">
            <a:extLst>
              <a:ext uri="{FF2B5EF4-FFF2-40B4-BE49-F238E27FC236}">
                <a16:creationId xmlns:a16="http://schemas.microsoft.com/office/drawing/2014/main" id="{883182D9-D411-614B-93D2-447DB12DDF9D}"/>
              </a:ext>
            </a:extLst>
          </p:cNvPr>
          <p:cNvSpPr>
            <a:spLocks noGrp="1"/>
          </p:cNvSpPr>
          <p:nvPr>
            <p:ph sz="half" idx="1"/>
          </p:nvPr>
        </p:nvSpPr>
        <p:spPr>
          <a:xfrm>
            <a:off x="371476" y="1825625"/>
            <a:ext cx="5545138" cy="43037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12E2998-B52D-6C48-8404-E6F2843B8447}"/>
              </a:ext>
            </a:extLst>
          </p:cNvPr>
          <p:cNvSpPr>
            <a:spLocks noGrp="1"/>
          </p:cNvSpPr>
          <p:nvPr>
            <p:ph sz="half" idx="2"/>
          </p:nvPr>
        </p:nvSpPr>
        <p:spPr>
          <a:xfrm>
            <a:off x="6275388" y="1825625"/>
            <a:ext cx="5545136" cy="43037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B91E7A3F-5642-DC45-86CF-7CB6F04E9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DF7BE6-173D-B94B-8D94-D7AA78448FF6}"/>
              </a:ext>
            </a:extLst>
          </p:cNvPr>
          <p:cNvSpPr>
            <a:spLocks noGrp="1"/>
          </p:cNvSpPr>
          <p:nvPr>
            <p:ph type="sldNum" sz="quarter" idx="12"/>
          </p:nvPr>
        </p:nvSpPr>
        <p:spPr/>
        <p:txBody>
          <a:bodyPr/>
          <a:lstStyle/>
          <a:p>
            <a:fld id="{E0F66305-90B3-104F-BE5E-085D9E31339C}" type="slidenum">
              <a:rPr lang="en-US" smtClean="0"/>
              <a:t>‹#›</a:t>
            </a:fld>
            <a:endParaRPr lang="en-US"/>
          </a:p>
        </p:txBody>
      </p:sp>
    </p:spTree>
    <p:extLst>
      <p:ext uri="{BB962C8B-B14F-4D97-AF65-F5344CB8AC3E}">
        <p14:creationId xmlns:p14="http://schemas.microsoft.com/office/powerpoint/2010/main" val="591234146"/>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PL Three Column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625D-217C-B144-93D2-C19DE4F1945F}"/>
              </a:ext>
            </a:extLst>
          </p:cNvPr>
          <p:cNvSpPr>
            <a:spLocks noGrp="1"/>
          </p:cNvSpPr>
          <p:nvPr>
            <p:ph type="title"/>
          </p:nvPr>
        </p:nvSpPr>
        <p:spPr>
          <a:xfrm>
            <a:off x="371476" y="377785"/>
            <a:ext cx="10009050" cy="1290638"/>
          </a:xfrm>
        </p:spPr>
        <p:txBody>
          <a:bodyPr/>
          <a:lstStyle/>
          <a:p>
            <a:r>
              <a:rPr lang="en-GB"/>
              <a:t>Click to edit Master title style</a:t>
            </a:r>
            <a:endParaRPr lang="en-US"/>
          </a:p>
        </p:txBody>
      </p:sp>
      <p:sp>
        <p:nvSpPr>
          <p:cNvPr id="5" name="Footer Placeholder 4">
            <a:extLst>
              <a:ext uri="{FF2B5EF4-FFF2-40B4-BE49-F238E27FC236}">
                <a16:creationId xmlns:a16="http://schemas.microsoft.com/office/drawing/2014/main" id="{97DDA694-C7D3-9E4A-AD42-7A27C1295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39D77-8E63-5D4B-BDFE-7D086BEB2059}"/>
              </a:ext>
            </a:extLst>
          </p:cNvPr>
          <p:cNvSpPr>
            <a:spLocks noGrp="1"/>
          </p:cNvSpPr>
          <p:nvPr>
            <p:ph type="sldNum" sz="quarter" idx="12"/>
          </p:nvPr>
        </p:nvSpPr>
        <p:spPr/>
        <p:txBody>
          <a:bodyPr/>
          <a:lstStyle/>
          <a:p>
            <a:fld id="{E0F66305-90B3-104F-BE5E-085D9E31339C}" type="slidenum">
              <a:rPr lang="en-US" smtClean="0"/>
              <a:t>‹#›</a:t>
            </a:fld>
            <a:endParaRPr lang="en-US"/>
          </a:p>
        </p:txBody>
      </p:sp>
      <p:sp>
        <p:nvSpPr>
          <p:cNvPr id="14" name="Content Placeholder 2">
            <a:extLst>
              <a:ext uri="{FF2B5EF4-FFF2-40B4-BE49-F238E27FC236}">
                <a16:creationId xmlns:a16="http://schemas.microsoft.com/office/drawing/2014/main" id="{494E238D-77F6-CF44-B797-C6BE5821F96B}"/>
              </a:ext>
            </a:extLst>
          </p:cNvPr>
          <p:cNvSpPr>
            <a:spLocks noGrp="1" noChangeAspect="1"/>
          </p:cNvSpPr>
          <p:nvPr>
            <p:ph idx="13"/>
          </p:nvPr>
        </p:nvSpPr>
        <p:spPr>
          <a:xfrm>
            <a:off x="381662" y="1809053"/>
            <a:ext cx="3553751"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1" name="Content Placeholder 2">
            <a:extLst>
              <a:ext uri="{FF2B5EF4-FFF2-40B4-BE49-F238E27FC236}">
                <a16:creationId xmlns:a16="http://schemas.microsoft.com/office/drawing/2014/main" id="{D13F8C6F-F46B-0D48-BCB5-A23E0BFA0E7C}"/>
              </a:ext>
            </a:extLst>
          </p:cNvPr>
          <p:cNvSpPr>
            <a:spLocks noGrp="1" noChangeAspect="1"/>
          </p:cNvSpPr>
          <p:nvPr>
            <p:ph idx="14"/>
          </p:nvPr>
        </p:nvSpPr>
        <p:spPr>
          <a:xfrm>
            <a:off x="4295775" y="1809053"/>
            <a:ext cx="3600449"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2" name="Content Placeholder 2">
            <a:extLst>
              <a:ext uri="{FF2B5EF4-FFF2-40B4-BE49-F238E27FC236}">
                <a16:creationId xmlns:a16="http://schemas.microsoft.com/office/drawing/2014/main" id="{AB08ED24-1AEA-B04D-BFB7-5DFF27FFEA3F}"/>
              </a:ext>
            </a:extLst>
          </p:cNvPr>
          <p:cNvSpPr>
            <a:spLocks noGrp="1" noChangeAspect="1"/>
          </p:cNvSpPr>
          <p:nvPr>
            <p:ph idx="15"/>
          </p:nvPr>
        </p:nvSpPr>
        <p:spPr>
          <a:xfrm>
            <a:off x="8266774" y="1809053"/>
            <a:ext cx="3553751"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21795296"/>
      </p:ext>
    </p:extLst>
  </p:cSld>
  <p:clrMapOvr>
    <a:masterClrMapping/>
  </p:clrMapOvr>
  <p:extLst>
    <p:ext uri="{DCECCB84-F9BA-43D5-87BE-67443E8EF086}">
      <p15:sldGuideLst xmlns:p15="http://schemas.microsoft.com/office/powerpoint/2012/main">
        <p15:guide id="1" pos="2479" userDrawn="1">
          <p15:clr>
            <a:srgbClr val="FBAE40"/>
          </p15:clr>
        </p15:guide>
        <p15:guide id="2" pos="2706" userDrawn="1">
          <p15:clr>
            <a:srgbClr val="FBAE40"/>
          </p15:clr>
        </p15:guide>
        <p15:guide id="3" pos="4974" userDrawn="1">
          <p15:clr>
            <a:srgbClr val="FBAE40"/>
          </p15:clr>
        </p15:guide>
        <p15:guide id="4" pos="520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PL Title Only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9B30F-D552-854E-96C2-32A0DB8B8EDE}"/>
              </a:ext>
            </a:extLst>
          </p:cNvPr>
          <p:cNvSpPr>
            <a:spLocks noGrp="1"/>
          </p:cNvSpPr>
          <p:nvPr>
            <p:ph type="title"/>
          </p:nvPr>
        </p:nvSpPr>
        <p:spPr/>
        <p:txBody>
          <a:bodyPr/>
          <a:lstStyle/>
          <a:p>
            <a:r>
              <a:rPr lang="en-GB"/>
              <a:t>Click to edit Master title style</a:t>
            </a:r>
            <a:endParaRPr lang="en-US"/>
          </a:p>
        </p:txBody>
      </p:sp>
      <p:sp>
        <p:nvSpPr>
          <p:cNvPr id="4" name="Footer Placeholder 3">
            <a:extLst>
              <a:ext uri="{FF2B5EF4-FFF2-40B4-BE49-F238E27FC236}">
                <a16:creationId xmlns:a16="http://schemas.microsoft.com/office/drawing/2014/main" id="{061C8AB8-3EFD-F449-8CC6-D8F2B5F056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26E639-962E-0C4A-B3A6-F4C5786B36C0}"/>
              </a:ext>
            </a:extLst>
          </p:cNvPr>
          <p:cNvSpPr>
            <a:spLocks noGrp="1"/>
          </p:cNvSpPr>
          <p:nvPr>
            <p:ph type="sldNum" sz="quarter" idx="12"/>
          </p:nvPr>
        </p:nvSpPr>
        <p:spPr/>
        <p:txBody>
          <a:bodyPr/>
          <a:lstStyle/>
          <a:p>
            <a:fld id="{E0F66305-90B3-104F-BE5E-085D9E31339C}" type="slidenum">
              <a:rPr lang="en-US" smtClean="0"/>
              <a:t>‹#›</a:t>
            </a:fld>
            <a:endParaRPr lang="en-US"/>
          </a:p>
        </p:txBody>
      </p:sp>
    </p:spTree>
    <p:extLst>
      <p:ext uri="{BB962C8B-B14F-4D97-AF65-F5344CB8AC3E}">
        <p14:creationId xmlns:p14="http://schemas.microsoft.com/office/powerpoint/2010/main" val="34689552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NPL Blank - Ligh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6E12DFF-08A1-E642-8DE7-7701FC50E8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72002D-7AE6-0946-AC2C-97C09D466D94}"/>
              </a:ext>
            </a:extLst>
          </p:cNvPr>
          <p:cNvSpPr>
            <a:spLocks noGrp="1"/>
          </p:cNvSpPr>
          <p:nvPr>
            <p:ph type="sldNum" sz="quarter" idx="12"/>
          </p:nvPr>
        </p:nvSpPr>
        <p:spPr/>
        <p:txBody>
          <a:bodyPr/>
          <a:lstStyle/>
          <a:p>
            <a:fld id="{E0F66305-90B3-104F-BE5E-085D9E31339C}" type="slidenum">
              <a:rPr lang="en-US" smtClean="0"/>
              <a:t>‹#›</a:t>
            </a:fld>
            <a:endParaRPr lang="en-US"/>
          </a:p>
        </p:txBody>
      </p:sp>
    </p:spTree>
    <p:extLst>
      <p:ext uri="{BB962C8B-B14F-4D97-AF65-F5344CB8AC3E}">
        <p14:creationId xmlns:p14="http://schemas.microsoft.com/office/powerpoint/2010/main" val="3490854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PL Cover Slide with Picture - Dar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9ED5E4D-7D14-CF40-92CC-F83222FC7E7E}"/>
              </a:ext>
            </a:extLst>
          </p:cNvPr>
          <p:cNvSpPr>
            <a:spLocks noGrp="1"/>
          </p:cNvSpPr>
          <p:nvPr>
            <p:ph type="dt" sz="half" idx="10"/>
          </p:nvPr>
        </p:nvSpPr>
        <p:spPr/>
        <p:txBody>
          <a:bodyPr/>
          <a:lstStyle/>
          <a:p>
            <a:fld id="{AC5A9A57-BE20-E743-80F4-563B21729387}" type="datetimeFigureOut">
              <a:rPr lang="en-US" smtClean="0"/>
              <a:pPr/>
              <a:t>5/19/2026</a:t>
            </a:fld>
            <a:endParaRPr lang="en-US"/>
          </a:p>
        </p:txBody>
      </p:sp>
      <p:sp>
        <p:nvSpPr>
          <p:cNvPr id="4" name="Footer Placeholder 3">
            <a:extLst>
              <a:ext uri="{FF2B5EF4-FFF2-40B4-BE49-F238E27FC236}">
                <a16:creationId xmlns:a16="http://schemas.microsoft.com/office/drawing/2014/main" id="{67578CDC-C5AB-5B4A-BAEE-E964EFD864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DCC998-4900-2A4E-BB76-F24CE7E6DEDA}"/>
              </a:ext>
            </a:extLst>
          </p:cNvPr>
          <p:cNvSpPr>
            <a:spLocks noGrp="1"/>
          </p:cNvSpPr>
          <p:nvPr>
            <p:ph type="sldNum" sz="quarter" idx="12"/>
          </p:nvPr>
        </p:nvSpPr>
        <p:spPr/>
        <p:txBody>
          <a:bodyPr/>
          <a:lstStyle/>
          <a:p>
            <a:fld id="{D35D4A3B-D5B6-DA4B-ADB3-DBAA9A36C63A}" type="slidenum">
              <a:rPr lang="en-US" smtClean="0"/>
              <a:pPr/>
              <a:t>‹#›</a:t>
            </a:fld>
            <a:endParaRPr lang="en-US"/>
          </a:p>
        </p:txBody>
      </p:sp>
      <p:sp>
        <p:nvSpPr>
          <p:cNvPr id="6" name="Text Placeholder 2">
            <a:extLst>
              <a:ext uri="{FF2B5EF4-FFF2-40B4-BE49-F238E27FC236}">
                <a16:creationId xmlns:a16="http://schemas.microsoft.com/office/drawing/2014/main" id="{5A6C5282-BD60-9D4F-8472-A6FCBA0CA4B9}"/>
              </a:ext>
            </a:extLst>
          </p:cNvPr>
          <p:cNvSpPr>
            <a:spLocks noGrp="1"/>
          </p:cNvSpPr>
          <p:nvPr>
            <p:ph type="body" idx="1"/>
          </p:nvPr>
        </p:nvSpPr>
        <p:spPr>
          <a:xfrm>
            <a:off x="743413" y="4653846"/>
            <a:ext cx="5184775" cy="1475492"/>
          </a:xfrm>
          <a:prstGeom prst="rect">
            <a:avLst/>
          </a:prstGeom>
        </p:spPr>
        <p:txBody>
          <a:bodyPr lIns="0" tIns="0" rIns="0" bIns="0"/>
          <a:lstStyle>
            <a:lvl1pPr marL="0" indent="0">
              <a:lnSpc>
                <a:spcPct val="120000"/>
              </a:lnSpc>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itle 11">
            <a:extLst>
              <a:ext uri="{FF2B5EF4-FFF2-40B4-BE49-F238E27FC236}">
                <a16:creationId xmlns:a16="http://schemas.microsoft.com/office/drawing/2014/main" id="{6CC0D05D-455F-CD47-8CA9-087E61D6AEB1}"/>
              </a:ext>
            </a:extLst>
          </p:cNvPr>
          <p:cNvSpPr>
            <a:spLocks noGrp="1"/>
          </p:cNvSpPr>
          <p:nvPr>
            <p:ph type="title"/>
          </p:nvPr>
        </p:nvSpPr>
        <p:spPr>
          <a:xfrm>
            <a:off x="743413" y="1815354"/>
            <a:ext cx="5173200" cy="2464204"/>
          </a:xfrm>
          <a:prstGeom prst="rect">
            <a:avLst/>
          </a:prstGeom>
        </p:spPr>
        <p:txBody>
          <a:bodyPr lIns="0" tIns="0" rIns="0" bIns="0" anchor="b" anchorCtr="0"/>
          <a:lstStyle>
            <a:lvl1pPr>
              <a:lnSpc>
                <a:spcPct val="120000"/>
              </a:lnSpc>
              <a:defRPr sz="5000">
                <a:solidFill>
                  <a:schemeClr val="bg1"/>
                </a:solidFill>
              </a:defRPr>
            </a:lvl1pPr>
          </a:lstStyle>
          <a:p>
            <a:r>
              <a:rPr lang="en-US"/>
              <a:t>Click to edit Master title style</a:t>
            </a:r>
          </a:p>
        </p:txBody>
      </p:sp>
      <p:sp>
        <p:nvSpPr>
          <p:cNvPr id="8" name="Picture Placeholder 5">
            <a:extLst>
              <a:ext uri="{FF2B5EF4-FFF2-40B4-BE49-F238E27FC236}">
                <a16:creationId xmlns:a16="http://schemas.microsoft.com/office/drawing/2014/main" id="{1F25B104-D6AA-5041-8480-C084B95EF32A}"/>
              </a:ext>
            </a:extLst>
          </p:cNvPr>
          <p:cNvSpPr>
            <a:spLocks noGrp="1"/>
          </p:cNvSpPr>
          <p:nvPr>
            <p:ph type="pic" sz="quarter" idx="13"/>
          </p:nvPr>
        </p:nvSpPr>
        <p:spPr>
          <a:xfrm>
            <a:off x="6275388" y="728663"/>
            <a:ext cx="5184775" cy="5400675"/>
          </a:xfrm>
          <a:prstGeom prst="rect">
            <a:avLst/>
          </a:prstGeom>
        </p:spPr>
        <p:txBody>
          <a:bodyPr/>
          <a:lstStyle>
            <a:lvl1pPr>
              <a:defRPr>
                <a:solidFill>
                  <a:schemeClr val="bg1"/>
                </a:solidFill>
              </a:defRPr>
            </a:lvl1pPr>
          </a:lstStyle>
          <a:p>
            <a:r>
              <a:rPr lang="en-US"/>
              <a:t>Click icon to add picture</a:t>
            </a:r>
          </a:p>
        </p:txBody>
      </p:sp>
    </p:spTree>
    <p:extLst>
      <p:ext uri="{BB962C8B-B14F-4D97-AF65-F5344CB8AC3E}">
        <p14:creationId xmlns:p14="http://schemas.microsoft.com/office/powerpoint/2010/main" val="2425792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NPL Picture Right with Caption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371474" y="368300"/>
            <a:ext cx="5545139" cy="1689100"/>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6275388" y="987425"/>
            <a:ext cx="5545136" cy="510085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371475" y="2057400"/>
            <a:ext cx="5545137" cy="403088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spTree>
    <p:extLst>
      <p:ext uri="{BB962C8B-B14F-4D97-AF65-F5344CB8AC3E}">
        <p14:creationId xmlns:p14="http://schemas.microsoft.com/office/powerpoint/2010/main" val="143795980"/>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NPL Picture Left with Caption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7" y="359051"/>
            <a:ext cx="5545136" cy="57702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spTree>
    <p:extLst>
      <p:ext uri="{BB962C8B-B14F-4D97-AF65-F5344CB8AC3E}">
        <p14:creationId xmlns:p14="http://schemas.microsoft.com/office/powerpoint/2010/main" val="1858848607"/>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PL Pictures x 4 with Caption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4" y="368301"/>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sp>
        <p:nvSpPr>
          <p:cNvPr id="13" name="Picture Placeholder 2">
            <a:extLst>
              <a:ext uri="{FF2B5EF4-FFF2-40B4-BE49-F238E27FC236}">
                <a16:creationId xmlns:a16="http://schemas.microsoft.com/office/drawing/2014/main" id="{C57B1D67-2B72-A042-B5E7-1CE972A9D47E}"/>
              </a:ext>
            </a:extLst>
          </p:cNvPr>
          <p:cNvSpPr>
            <a:spLocks noGrp="1"/>
          </p:cNvSpPr>
          <p:nvPr>
            <p:ph type="pic" idx="13"/>
          </p:nvPr>
        </p:nvSpPr>
        <p:spPr>
          <a:xfrm>
            <a:off x="371295" y="434416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Picture Placeholder 2">
            <a:extLst>
              <a:ext uri="{FF2B5EF4-FFF2-40B4-BE49-F238E27FC236}">
                <a16:creationId xmlns:a16="http://schemas.microsoft.com/office/drawing/2014/main" id="{245C872B-3D8F-A147-9704-FD12D2212F03}"/>
              </a:ext>
            </a:extLst>
          </p:cNvPr>
          <p:cNvSpPr>
            <a:spLocks noGrp="1"/>
          </p:cNvSpPr>
          <p:nvPr>
            <p:ph type="pic" idx="14"/>
          </p:nvPr>
        </p:nvSpPr>
        <p:spPr>
          <a:xfrm>
            <a:off x="3324225" y="2529943"/>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Picture Placeholder 2">
            <a:extLst>
              <a:ext uri="{FF2B5EF4-FFF2-40B4-BE49-F238E27FC236}">
                <a16:creationId xmlns:a16="http://schemas.microsoft.com/office/drawing/2014/main" id="{C71E067A-2F2E-B548-8090-F827099C3C0B}"/>
              </a:ext>
            </a:extLst>
          </p:cNvPr>
          <p:cNvSpPr>
            <a:spLocks noGrp="1"/>
          </p:cNvSpPr>
          <p:nvPr>
            <p:ph type="pic" idx="15"/>
          </p:nvPr>
        </p:nvSpPr>
        <p:spPr>
          <a:xfrm>
            <a:off x="3323684" y="36830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452948767"/>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guide id="3" pos="1867" userDrawn="1">
          <p15:clr>
            <a:srgbClr val="FBAE40"/>
          </p15:clr>
        </p15:guide>
        <p15:guide id="4" pos="209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ustom Layout 2">
  <p:cSld name="Custom Layout 2">
    <p:bg>
      <p:bgPr>
        <a:solidFill>
          <a:schemeClr val="lt1"/>
        </a:solidFill>
        <a:effectLst/>
      </p:bgPr>
    </p:bg>
    <p:spTree>
      <p:nvGrpSpPr>
        <p:cNvPr id="1" name="Shape 252"/>
        <p:cNvGrpSpPr/>
        <p:nvPr/>
      </p:nvGrpSpPr>
      <p:grpSpPr>
        <a:xfrm>
          <a:off x="0" y="0"/>
          <a:ext cx="0" cy="0"/>
          <a:chOff x="0" y="0"/>
          <a:chExt cx="0" cy="0"/>
        </a:xfrm>
      </p:grpSpPr>
      <p:sp>
        <p:nvSpPr>
          <p:cNvPr id="253" name="Google Shape;253;p30"/>
          <p:cNvSpPr txBox="1">
            <a:spLocks noGrp="1"/>
          </p:cNvSpPr>
          <p:nvPr>
            <p:ph type="title"/>
          </p:nvPr>
        </p:nvSpPr>
        <p:spPr>
          <a:xfrm>
            <a:off x="731600" y="988075"/>
            <a:ext cx="9460867" cy="549200"/>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SzPts val="1900"/>
              <a:buNone/>
              <a:defRPr sz="2667"/>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4" name="Google Shape;254;p30"/>
          <p:cNvSpPr txBox="1">
            <a:spLocks noGrp="1"/>
          </p:cNvSpPr>
          <p:nvPr>
            <p:ph type="subTitle" idx="1"/>
          </p:nvPr>
        </p:nvSpPr>
        <p:spPr>
          <a:xfrm>
            <a:off x="726939" y="1987533"/>
            <a:ext cx="9754728" cy="36448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000"/>
              <a:buChar char="+"/>
              <a:defRPr sz="1333"/>
            </a:lvl1pPr>
            <a:lvl2pPr lvl="1" algn="l">
              <a:lnSpc>
                <a:spcPct val="100000"/>
              </a:lnSpc>
              <a:spcBef>
                <a:spcPts val="533"/>
              </a:spcBef>
              <a:spcAft>
                <a:spcPts val="0"/>
              </a:spcAft>
              <a:buSzPts val="1800"/>
              <a:buChar char="+"/>
              <a:defRPr/>
            </a:lvl2pPr>
            <a:lvl3pPr lvl="2" algn="l">
              <a:lnSpc>
                <a:spcPct val="100000"/>
              </a:lnSpc>
              <a:spcBef>
                <a:spcPts val="533"/>
              </a:spcBef>
              <a:spcAft>
                <a:spcPts val="0"/>
              </a:spcAft>
              <a:buSzPts val="1800"/>
              <a:buChar char="+"/>
              <a:defRPr/>
            </a:lvl3pPr>
            <a:lvl4pPr lvl="3" algn="l">
              <a:lnSpc>
                <a:spcPct val="100000"/>
              </a:lnSpc>
              <a:spcBef>
                <a:spcPts val="533"/>
              </a:spcBef>
              <a:spcAft>
                <a:spcPts val="0"/>
              </a:spcAft>
              <a:buSzPts val="1800"/>
              <a:buChar char="+"/>
              <a:defRPr/>
            </a:lvl4pPr>
            <a:lvl5pPr lvl="4" algn="l">
              <a:lnSpc>
                <a:spcPct val="100000"/>
              </a:lnSpc>
              <a:spcBef>
                <a:spcPts val="533"/>
              </a:spcBef>
              <a:spcAft>
                <a:spcPts val="0"/>
              </a:spcAft>
              <a:buSzPts val="1800"/>
              <a:buChar char="+"/>
              <a:defRPr/>
            </a:lvl5pPr>
            <a:lvl6pPr lvl="5" algn="l">
              <a:lnSpc>
                <a:spcPct val="100000"/>
              </a:lnSpc>
              <a:spcBef>
                <a:spcPts val="533"/>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0"/>
          <p:cNvSpPr txBox="1">
            <a:spLocks noGrp="1"/>
          </p:cNvSpPr>
          <p:nvPr>
            <p:ph type="body" idx="2"/>
          </p:nvPr>
        </p:nvSpPr>
        <p:spPr>
          <a:xfrm>
            <a:off x="486381" y="367954"/>
            <a:ext cx="2662767" cy="143629"/>
          </a:xfrm>
          <a:prstGeom prst="rect">
            <a:avLst/>
          </a:prstGeom>
          <a:noFill/>
          <a:ln>
            <a:noFill/>
          </a:ln>
        </p:spPr>
        <p:txBody>
          <a:bodyPr spcFirstLastPara="1" wrap="square" lIns="0" tIns="0" rIns="0" bIns="0" anchor="t" anchorCtr="0">
            <a:spAutoFit/>
          </a:bodyPr>
          <a:lstStyle>
            <a:lvl1pPr marL="609585" lvl="0" indent="-304792" algn="l">
              <a:lnSpc>
                <a:spcPct val="100000"/>
              </a:lnSpc>
              <a:spcBef>
                <a:spcPts val="0"/>
              </a:spcBef>
              <a:spcAft>
                <a:spcPts val="0"/>
              </a:spcAft>
              <a:buSzPts val="700"/>
              <a:buNone/>
              <a:defRPr sz="933">
                <a:latin typeface="Jost Medium"/>
                <a:ea typeface="Jost Medium"/>
                <a:cs typeface="Jost Medium"/>
                <a:sym typeface="Jost Medium"/>
              </a:defRPr>
            </a:lvl1pPr>
            <a:lvl2pPr marL="1219170" lvl="1" indent="-541853" algn="l">
              <a:lnSpc>
                <a:spcPct val="100000"/>
              </a:lnSpc>
              <a:spcBef>
                <a:spcPts val="533"/>
              </a:spcBef>
              <a:spcAft>
                <a:spcPts val="0"/>
              </a:spcAft>
              <a:buSzPts val="2800"/>
              <a:buChar char="+"/>
              <a:defRPr sz="3733">
                <a:latin typeface="Arial"/>
                <a:ea typeface="Arial"/>
                <a:cs typeface="Arial"/>
                <a:sym typeface="Arial"/>
              </a:defRPr>
            </a:lvl2pPr>
            <a:lvl3pPr marL="1828754" lvl="2" indent="-541853" algn="l">
              <a:lnSpc>
                <a:spcPct val="100000"/>
              </a:lnSpc>
              <a:spcBef>
                <a:spcPts val="533"/>
              </a:spcBef>
              <a:spcAft>
                <a:spcPts val="0"/>
              </a:spcAft>
              <a:buSzPts val="2800"/>
              <a:buChar char="+"/>
              <a:defRPr sz="3733">
                <a:latin typeface="Arial"/>
                <a:ea typeface="Arial"/>
                <a:cs typeface="Arial"/>
                <a:sym typeface="Arial"/>
              </a:defRPr>
            </a:lvl3pPr>
            <a:lvl4pPr marL="2438339" lvl="3" indent="-541853" algn="l">
              <a:lnSpc>
                <a:spcPct val="100000"/>
              </a:lnSpc>
              <a:spcBef>
                <a:spcPts val="533"/>
              </a:spcBef>
              <a:spcAft>
                <a:spcPts val="0"/>
              </a:spcAft>
              <a:buSzPts val="2800"/>
              <a:buChar char="+"/>
              <a:defRPr sz="3733">
                <a:latin typeface="Arial"/>
                <a:ea typeface="Arial"/>
                <a:cs typeface="Arial"/>
                <a:sym typeface="Arial"/>
              </a:defRPr>
            </a:lvl4pPr>
            <a:lvl5pPr marL="3047924" lvl="4" indent="-541853" algn="l">
              <a:lnSpc>
                <a:spcPct val="100000"/>
              </a:lnSpc>
              <a:spcBef>
                <a:spcPts val="533"/>
              </a:spcBef>
              <a:spcAft>
                <a:spcPts val="0"/>
              </a:spcAft>
              <a:buSzPts val="2800"/>
              <a:buChar char="+"/>
              <a:defRPr sz="3733">
                <a:latin typeface="Arial"/>
                <a:ea typeface="Arial"/>
                <a:cs typeface="Arial"/>
                <a:sym typeface="Arial"/>
              </a:defRPr>
            </a:lvl5pPr>
            <a:lvl6pPr marL="3657509" lvl="5" indent="-304792" algn="l">
              <a:lnSpc>
                <a:spcPct val="100000"/>
              </a:lnSpc>
              <a:spcBef>
                <a:spcPts val="533"/>
              </a:spcBef>
              <a:spcAft>
                <a:spcPts val="0"/>
              </a:spcAft>
              <a:buSzPts val="1400"/>
              <a:buNone/>
              <a:defRPr/>
            </a:lvl6pPr>
            <a:lvl7pPr marL="4267093" lvl="6" indent="-304792" algn="l">
              <a:lnSpc>
                <a:spcPct val="100000"/>
              </a:lnSpc>
              <a:spcBef>
                <a:spcPts val="0"/>
              </a:spcBef>
              <a:spcAft>
                <a:spcPts val="0"/>
              </a:spcAft>
              <a:buSzPts val="1400"/>
              <a:buNone/>
              <a:defRPr/>
            </a:lvl7pPr>
            <a:lvl8pPr marL="4876678" lvl="7" indent="-304792" algn="l">
              <a:lnSpc>
                <a:spcPct val="100000"/>
              </a:lnSpc>
              <a:spcBef>
                <a:spcPts val="0"/>
              </a:spcBef>
              <a:spcAft>
                <a:spcPts val="0"/>
              </a:spcAft>
              <a:buSzPts val="1400"/>
              <a:buNone/>
              <a:defRPr/>
            </a:lvl8pPr>
            <a:lvl9pPr marL="5486263" lvl="8" indent="-304792" algn="l">
              <a:lnSpc>
                <a:spcPct val="100000"/>
              </a:lnSpc>
              <a:spcBef>
                <a:spcPts val="0"/>
              </a:spcBef>
              <a:spcAft>
                <a:spcPts val="0"/>
              </a:spcAft>
              <a:buSzPts val="1400"/>
              <a:buNone/>
              <a:defRPr/>
            </a:lvl9pPr>
          </a:lstStyle>
          <a:p>
            <a:endParaRPr/>
          </a:p>
        </p:txBody>
      </p:sp>
      <p:sp>
        <p:nvSpPr>
          <p:cNvPr id="256" name="Google Shape;256;p30"/>
          <p:cNvSpPr txBox="1">
            <a:spLocks noGrp="1"/>
          </p:cNvSpPr>
          <p:nvPr>
            <p:ph type="sldNum" idx="12"/>
          </p:nvPr>
        </p:nvSpPr>
        <p:spPr>
          <a:xfrm>
            <a:off x="11395667" y="6371620"/>
            <a:ext cx="331500" cy="2400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1pPr>
            <a:lvl2pPr marL="0" marR="0" lvl="1"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2pPr>
            <a:lvl3pPr marL="0" marR="0" lvl="2"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3pPr>
            <a:lvl4pPr marL="0" marR="0" lvl="3"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4pPr>
            <a:lvl5pPr marL="0" marR="0" lvl="4"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5pPr>
            <a:lvl6pPr marL="0" marR="0" lvl="5"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6pPr>
            <a:lvl7pPr marL="0" marR="0" lvl="6"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7pPr>
            <a:lvl8pPr marL="0" marR="0" lvl="7"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8pPr>
            <a:lvl9pPr marL="0" marR="0" lvl="8"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33695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PL logo and website end slide - Dark">
    <p:bg>
      <p:bgPr>
        <a:gradFill>
          <a:gsLst>
            <a:gs pos="0">
              <a:schemeClr val="tx2"/>
            </a:gs>
            <a:gs pos="20000">
              <a:schemeClr val="tx2"/>
            </a:gs>
            <a:gs pos="100000">
              <a:srgbClr val="007ACC"/>
            </a:gs>
          </a:gsLst>
          <a:lin ang="2700000" scaled="1"/>
        </a:gra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5E8EDFB-4AC3-8C41-A53B-3D90E42728DA}"/>
              </a:ext>
            </a:extLst>
          </p:cNvPr>
          <p:cNvSpPr>
            <a:spLocks noGrp="1"/>
          </p:cNvSpPr>
          <p:nvPr>
            <p:ph type="dt" sz="half" idx="10"/>
          </p:nvPr>
        </p:nvSpPr>
        <p:spPr/>
        <p:txBody>
          <a:bodyPr lIns="0" tIns="0" rIns="0" bIns="0"/>
          <a:lstStyle>
            <a:lvl1pPr>
              <a:defRPr>
                <a:solidFill>
                  <a:schemeClr val="bg1"/>
                </a:solidFill>
              </a:defRPr>
            </a:lvl1pPr>
          </a:lstStyle>
          <a:p>
            <a:fld id="{9085803F-F0F8-A54A-8405-2CD86EF22E71}" type="datetimeFigureOut">
              <a:rPr lang="en-US" smtClean="0"/>
              <a:pPr/>
              <a:t>5/19/2026</a:t>
            </a:fld>
            <a:endParaRPr lang="en-US"/>
          </a:p>
        </p:txBody>
      </p:sp>
      <p:sp>
        <p:nvSpPr>
          <p:cNvPr id="4" name="Footer Placeholder 3">
            <a:extLst>
              <a:ext uri="{FF2B5EF4-FFF2-40B4-BE49-F238E27FC236}">
                <a16:creationId xmlns:a16="http://schemas.microsoft.com/office/drawing/2014/main" id="{0555E110-A391-B54B-94D4-24BC4391B4B5}"/>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9A2A0DC3-110F-754B-AB0C-83589700AB70}"/>
              </a:ext>
            </a:extLst>
          </p:cNvPr>
          <p:cNvSpPr>
            <a:spLocks noGrp="1"/>
          </p:cNvSpPr>
          <p:nvPr>
            <p:ph type="sldNum" sz="quarter" idx="12"/>
          </p:nvPr>
        </p:nvSpPr>
        <p:spPr/>
        <p:txBody>
          <a:bodyPr lIns="0" tIns="0" rIns="0" bIns="0"/>
          <a:lstStyle>
            <a:lvl1pPr>
              <a:defRPr>
                <a:solidFill>
                  <a:schemeClr val="bg1"/>
                </a:solidFill>
              </a:defRPr>
            </a:lvl1pPr>
          </a:lstStyle>
          <a:p>
            <a:fld id="{DF73A717-64F0-0947-9C2C-A580C8444B98}" type="slidenum">
              <a:rPr lang="en-US" smtClean="0"/>
              <a:pPr/>
              <a:t>‹#›</a:t>
            </a:fld>
            <a:endParaRPr lang="en-US"/>
          </a:p>
        </p:txBody>
      </p:sp>
      <p:sp>
        <p:nvSpPr>
          <p:cNvPr id="12" name="TextBox 11">
            <a:extLst>
              <a:ext uri="{FF2B5EF4-FFF2-40B4-BE49-F238E27FC236}">
                <a16:creationId xmlns:a16="http://schemas.microsoft.com/office/drawing/2014/main" id="{A39A37E2-28F6-9B45-A314-774080E39544}"/>
              </a:ext>
            </a:extLst>
          </p:cNvPr>
          <p:cNvSpPr txBox="1"/>
          <p:nvPr userDrawn="1"/>
        </p:nvSpPr>
        <p:spPr>
          <a:xfrm>
            <a:off x="7406323" y="6129338"/>
            <a:ext cx="4053840" cy="138499"/>
          </a:xfrm>
          <a:prstGeom prst="rect">
            <a:avLst/>
          </a:prstGeom>
          <a:noFill/>
        </p:spPr>
        <p:txBody>
          <a:bodyPr wrap="square" lIns="0" tIns="0" rIns="0" bIns="0" rtlCol="0">
            <a:spAutoFit/>
          </a:bodyPr>
          <a:lstStyle/>
          <a:p>
            <a:pPr algn="r"/>
            <a:r>
              <a:rPr lang="en-GB" sz="900">
                <a:solidFill>
                  <a:schemeClr val="bg1"/>
                </a:solidFill>
              </a:rPr>
              <a:t>© NPL Management Limited, 2023</a:t>
            </a:r>
            <a:endParaRPr lang="en-US" sz="900" b="1" spc="300">
              <a:solidFill>
                <a:schemeClr val="bg1"/>
              </a:solidFill>
              <a:latin typeface="Arial" panose="020B0604020202020204" pitchFamily="34" charset="0"/>
              <a:cs typeface="Arial" panose="020B0604020202020204" pitchFamily="34" charset="0"/>
            </a:endParaRPr>
          </a:p>
        </p:txBody>
      </p:sp>
      <p:pic>
        <p:nvPicPr>
          <p:cNvPr id="10" name="Picture 9" descr="A picture containing text, clipart&#10;&#10;Description automatically generated">
            <a:extLst>
              <a:ext uri="{FF2B5EF4-FFF2-40B4-BE49-F238E27FC236}">
                <a16:creationId xmlns:a16="http://schemas.microsoft.com/office/drawing/2014/main" id="{32EEDDFB-0435-7242-939F-A0AF2B01C357}"/>
              </a:ext>
            </a:extLst>
          </p:cNvPr>
          <p:cNvPicPr>
            <a:picLocks noChangeAspect="1"/>
          </p:cNvPicPr>
          <p:nvPr userDrawn="1"/>
        </p:nvPicPr>
        <p:blipFill>
          <a:blip r:embed="rId2"/>
          <a:stretch>
            <a:fillRect/>
          </a:stretch>
        </p:blipFill>
        <p:spPr>
          <a:xfrm>
            <a:off x="4533278" y="2125169"/>
            <a:ext cx="3125442" cy="1152175"/>
          </a:xfrm>
          <a:prstGeom prst="rect">
            <a:avLst/>
          </a:prstGeom>
        </p:spPr>
      </p:pic>
      <p:sp>
        <p:nvSpPr>
          <p:cNvPr id="15" name="TextBox 14">
            <a:extLst>
              <a:ext uri="{FF2B5EF4-FFF2-40B4-BE49-F238E27FC236}">
                <a16:creationId xmlns:a16="http://schemas.microsoft.com/office/drawing/2014/main" id="{D4F008B3-4361-224C-8DF6-C1B5A95F84C8}"/>
              </a:ext>
            </a:extLst>
          </p:cNvPr>
          <p:cNvSpPr txBox="1"/>
          <p:nvPr userDrawn="1"/>
        </p:nvSpPr>
        <p:spPr>
          <a:xfrm>
            <a:off x="731838" y="3580657"/>
            <a:ext cx="10728325" cy="707886"/>
          </a:xfrm>
          <a:prstGeom prst="rect">
            <a:avLst/>
          </a:prstGeom>
          <a:noFill/>
        </p:spPr>
        <p:txBody>
          <a:bodyPr wrap="square" rtlCol="0">
            <a:spAutoFit/>
          </a:bodyPr>
          <a:lstStyle/>
          <a:p>
            <a:pPr algn="ctr"/>
            <a:r>
              <a:rPr lang="en-GB" sz="4000" spc="300" err="1">
                <a:solidFill>
                  <a:schemeClr val="bg1"/>
                </a:solidFill>
              </a:rPr>
              <a:t>npl.co.uk</a:t>
            </a:r>
            <a:endParaRPr lang="en-US" sz="4000" spc="300">
              <a:solidFill>
                <a:schemeClr val="bg1"/>
              </a:solidFill>
            </a:endParaRPr>
          </a:p>
        </p:txBody>
      </p:sp>
    </p:spTree>
    <p:extLst>
      <p:ext uri="{BB962C8B-B14F-4D97-AF65-F5344CB8AC3E}">
        <p14:creationId xmlns:p14="http://schemas.microsoft.com/office/powerpoint/2010/main" val="4024131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End Slide - Dark">
    <p:bg>
      <p:bgPr>
        <a:gradFill>
          <a:gsLst>
            <a:gs pos="0">
              <a:schemeClr val="tx2"/>
            </a:gs>
            <a:gs pos="20000">
              <a:schemeClr val="tx2"/>
            </a:gs>
            <a:gs pos="100000">
              <a:srgbClr val="007ACC"/>
            </a:gs>
          </a:gsLst>
          <a:lin ang="2700000" scaled="1"/>
        </a:gra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5E8EDFB-4AC3-8C41-A53B-3D90E42728DA}"/>
              </a:ext>
            </a:extLst>
          </p:cNvPr>
          <p:cNvSpPr>
            <a:spLocks noGrp="1"/>
          </p:cNvSpPr>
          <p:nvPr>
            <p:ph type="dt" sz="half" idx="10"/>
          </p:nvPr>
        </p:nvSpPr>
        <p:spPr/>
        <p:txBody>
          <a:bodyPr lIns="0" tIns="0" rIns="0" bIns="0"/>
          <a:lstStyle>
            <a:lvl1pPr>
              <a:defRPr>
                <a:solidFill>
                  <a:schemeClr val="bg1"/>
                </a:solidFill>
              </a:defRPr>
            </a:lvl1pPr>
          </a:lstStyle>
          <a:p>
            <a:fld id="{9085803F-F0F8-A54A-8405-2CD86EF22E71}" type="datetimeFigureOut">
              <a:rPr lang="en-US" smtClean="0"/>
              <a:pPr/>
              <a:t>5/19/2026</a:t>
            </a:fld>
            <a:endParaRPr lang="en-US"/>
          </a:p>
        </p:txBody>
      </p:sp>
      <p:sp>
        <p:nvSpPr>
          <p:cNvPr id="4" name="Footer Placeholder 3">
            <a:extLst>
              <a:ext uri="{FF2B5EF4-FFF2-40B4-BE49-F238E27FC236}">
                <a16:creationId xmlns:a16="http://schemas.microsoft.com/office/drawing/2014/main" id="{0555E110-A391-B54B-94D4-24BC4391B4B5}"/>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9A2A0DC3-110F-754B-AB0C-83589700AB70}"/>
              </a:ext>
            </a:extLst>
          </p:cNvPr>
          <p:cNvSpPr>
            <a:spLocks noGrp="1"/>
          </p:cNvSpPr>
          <p:nvPr>
            <p:ph type="sldNum" sz="quarter" idx="12"/>
          </p:nvPr>
        </p:nvSpPr>
        <p:spPr/>
        <p:txBody>
          <a:bodyPr lIns="0" tIns="0" rIns="0" bIns="0"/>
          <a:lstStyle>
            <a:lvl1pPr>
              <a:defRPr>
                <a:solidFill>
                  <a:schemeClr val="bg1"/>
                </a:solidFill>
              </a:defRPr>
            </a:lvl1pPr>
          </a:lstStyle>
          <a:p>
            <a:fld id="{DF73A717-64F0-0947-9C2C-A580C8444B98}" type="slidenum">
              <a:rPr lang="en-US" smtClean="0"/>
              <a:pPr/>
              <a:t>‹#›</a:t>
            </a:fld>
            <a:endParaRPr lang="en-US"/>
          </a:p>
        </p:txBody>
      </p:sp>
      <p:sp>
        <p:nvSpPr>
          <p:cNvPr id="12" name="TextBox 11">
            <a:extLst>
              <a:ext uri="{FF2B5EF4-FFF2-40B4-BE49-F238E27FC236}">
                <a16:creationId xmlns:a16="http://schemas.microsoft.com/office/drawing/2014/main" id="{A39A37E2-28F6-9B45-A314-774080E39544}"/>
              </a:ext>
            </a:extLst>
          </p:cNvPr>
          <p:cNvSpPr txBox="1"/>
          <p:nvPr userDrawn="1"/>
        </p:nvSpPr>
        <p:spPr>
          <a:xfrm>
            <a:off x="7406323" y="6129338"/>
            <a:ext cx="4053840" cy="138499"/>
          </a:xfrm>
          <a:prstGeom prst="rect">
            <a:avLst/>
          </a:prstGeom>
          <a:noFill/>
        </p:spPr>
        <p:txBody>
          <a:bodyPr wrap="square" lIns="0" tIns="0" rIns="0" bIns="0" rtlCol="0">
            <a:spAutoFit/>
          </a:bodyPr>
          <a:lstStyle/>
          <a:p>
            <a:pPr algn="r"/>
            <a:r>
              <a:rPr lang="en-GB" sz="900">
                <a:solidFill>
                  <a:schemeClr val="bg1"/>
                </a:solidFill>
              </a:rPr>
              <a:t>© NPL Management Limited, 2023</a:t>
            </a:r>
            <a:endParaRPr lang="en-US" sz="900" b="1" spc="3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86446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PL logo and website end slide - Light">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5E8EDFB-4AC3-8C41-A53B-3D90E42728DA}"/>
              </a:ext>
            </a:extLst>
          </p:cNvPr>
          <p:cNvSpPr>
            <a:spLocks noGrp="1"/>
          </p:cNvSpPr>
          <p:nvPr>
            <p:ph type="dt" sz="half" idx="10"/>
          </p:nvPr>
        </p:nvSpPr>
        <p:spPr/>
        <p:txBody>
          <a:bodyPr lIns="0" tIns="0" rIns="0" bIns="0"/>
          <a:lstStyle>
            <a:lvl1pPr>
              <a:defRPr>
                <a:solidFill>
                  <a:schemeClr val="tx2"/>
                </a:solidFill>
              </a:defRPr>
            </a:lvl1pPr>
          </a:lstStyle>
          <a:p>
            <a:fld id="{9085803F-F0F8-A54A-8405-2CD86EF22E71}" type="datetimeFigureOut">
              <a:rPr lang="en-US" smtClean="0"/>
              <a:pPr/>
              <a:t>5/19/2026</a:t>
            </a:fld>
            <a:endParaRPr lang="en-US"/>
          </a:p>
        </p:txBody>
      </p:sp>
      <p:sp>
        <p:nvSpPr>
          <p:cNvPr id="4" name="Footer Placeholder 3">
            <a:extLst>
              <a:ext uri="{FF2B5EF4-FFF2-40B4-BE49-F238E27FC236}">
                <a16:creationId xmlns:a16="http://schemas.microsoft.com/office/drawing/2014/main" id="{0555E110-A391-B54B-94D4-24BC4391B4B5}"/>
              </a:ext>
            </a:extLst>
          </p:cNvPr>
          <p:cNvSpPr>
            <a:spLocks noGrp="1"/>
          </p:cNvSpPr>
          <p:nvPr>
            <p:ph type="ftr" sz="quarter" idx="11"/>
          </p:nvPr>
        </p:nvSpPr>
        <p:spPr/>
        <p:txBody>
          <a:bodyPr/>
          <a:lstStyle>
            <a:lvl1pPr>
              <a:defRPr>
                <a:solidFill>
                  <a:schemeClr val="tx2"/>
                </a:solidFill>
              </a:defRPr>
            </a:lvl1pPr>
          </a:lstStyle>
          <a:p>
            <a:endParaRPr lang="en-US"/>
          </a:p>
        </p:txBody>
      </p:sp>
      <p:sp>
        <p:nvSpPr>
          <p:cNvPr id="5" name="Slide Number Placeholder 4">
            <a:extLst>
              <a:ext uri="{FF2B5EF4-FFF2-40B4-BE49-F238E27FC236}">
                <a16:creationId xmlns:a16="http://schemas.microsoft.com/office/drawing/2014/main" id="{9A2A0DC3-110F-754B-AB0C-83589700AB70}"/>
              </a:ext>
            </a:extLst>
          </p:cNvPr>
          <p:cNvSpPr>
            <a:spLocks noGrp="1"/>
          </p:cNvSpPr>
          <p:nvPr>
            <p:ph type="sldNum" sz="quarter" idx="12"/>
          </p:nvPr>
        </p:nvSpPr>
        <p:spPr/>
        <p:txBody>
          <a:bodyPr lIns="0" tIns="0" rIns="0" bIns="0"/>
          <a:lstStyle>
            <a:lvl1pPr>
              <a:defRPr>
                <a:solidFill>
                  <a:schemeClr val="tx2"/>
                </a:solidFill>
              </a:defRPr>
            </a:lvl1pPr>
          </a:lstStyle>
          <a:p>
            <a:fld id="{DF73A717-64F0-0947-9C2C-A580C8444B98}" type="slidenum">
              <a:rPr lang="en-US" smtClean="0"/>
              <a:pPr/>
              <a:t>‹#›</a:t>
            </a:fld>
            <a:endParaRPr lang="en-US"/>
          </a:p>
        </p:txBody>
      </p:sp>
      <p:sp>
        <p:nvSpPr>
          <p:cNvPr id="9" name="TextBox 8">
            <a:extLst>
              <a:ext uri="{FF2B5EF4-FFF2-40B4-BE49-F238E27FC236}">
                <a16:creationId xmlns:a16="http://schemas.microsoft.com/office/drawing/2014/main" id="{9B400867-C74B-6941-BDDD-4310C871401A}"/>
              </a:ext>
            </a:extLst>
          </p:cNvPr>
          <p:cNvSpPr txBox="1"/>
          <p:nvPr userDrawn="1"/>
        </p:nvSpPr>
        <p:spPr>
          <a:xfrm>
            <a:off x="7406323" y="6129338"/>
            <a:ext cx="4053840" cy="138499"/>
          </a:xfrm>
          <a:prstGeom prst="rect">
            <a:avLst/>
          </a:prstGeom>
          <a:noFill/>
        </p:spPr>
        <p:txBody>
          <a:bodyPr wrap="square" lIns="0" tIns="0" rIns="0" bIns="0" rtlCol="0">
            <a:spAutoFit/>
          </a:bodyPr>
          <a:lstStyle/>
          <a:p>
            <a:pPr algn="r"/>
            <a:r>
              <a:rPr lang="en-GB" sz="900">
                <a:solidFill>
                  <a:schemeClr val="tx2"/>
                </a:solidFill>
              </a:rPr>
              <a:t>© NPL Management Limited, 2023</a:t>
            </a:r>
            <a:endParaRPr lang="en-US" sz="900" b="1" spc="300">
              <a:solidFill>
                <a:schemeClr val="tx2"/>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AAE594B-CBA1-6047-8AC1-AC196CC2B877}"/>
              </a:ext>
            </a:extLst>
          </p:cNvPr>
          <p:cNvSpPr txBox="1"/>
          <p:nvPr userDrawn="1"/>
        </p:nvSpPr>
        <p:spPr>
          <a:xfrm>
            <a:off x="731838" y="3568892"/>
            <a:ext cx="10728325" cy="707886"/>
          </a:xfrm>
          <a:prstGeom prst="rect">
            <a:avLst/>
          </a:prstGeom>
          <a:noFill/>
        </p:spPr>
        <p:txBody>
          <a:bodyPr wrap="square" rtlCol="0">
            <a:spAutoFit/>
          </a:bodyPr>
          <a:lstStyle/>
          <a:p>
            <a:pPr algn="ctr"/>
            <a:r>
              <a:rPr lang="en-GB" sz="4000" spc="300" err="1">
                <a:solidFill>
                  <a:schemeClr val="tx2"/>
                </a:solidFill>
              </a:rPr>
              <a:t>npl.co.uk</a:t>
            </a:r>
            <a:endParaRPr lang="en-US" sz="4000" spc="300">
              <a:solidFill>
                <a:schemeClr val="tx2"/>
              </a:solidFill>
            </a:endParaRPr>
          </a:p>
        </p:txBody>
      </p:sp>
      <p:pic>
        <p:nvPicPr>
          <p:cNvPr id="11" name="Picture 10" descr="A picture containing text, sign&#10;&#10;Description automatically generated">
            <a:extLst>
              <a:ext uri="{FF2B5EF4-FFF2-40B4-BE49-F238E27FC236}">
                <a16:creationId xmlns:a16="http://schemas.microsoft.com/office/drawing/2014/main" id="{461DE55D-5874-9B49-AED6-397437F64FDD}"/>
              </a:ext>
            </a:extLst>
          </p:cNvPr>
          <p:cNvPicPr>
            <a:picLocks noChangeAspect="1"/>
          </p:cNvPicPr>
          <p:nvPr userDrawn="1"/>
        </p:nvPicPr>
        <p:blipFill>
          <a:blip r:embed="rId2"/>
          <a:stretch>
            <a:fillRect/>
          </a:stretch>
        </p:blipFill>
        <p:spPr>
          <a:xfrm>
            <a:off x="4533518" y="2133357"/>
            <a:ext cx="3124964" cy="1152000"/>
          </a:xfrm>
          <a:prstGeom prst="rect">
            <a:avLst/>
          </a:prstGeom>
        </p:spPr>
      </p:pic>
    </p:spTree>
    <p:extLst>
      <p:ext uri="{BB962C8B-B14F-4D97-AF65-F5344CB8AC3E}">
        <p14:creationId xmlns:p14="http://schemas.microsoft.com/office/powerpoint/2010/main" val="9987285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End Slide - Ligh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859CEFA-547B-A94E-A245-9427C549CED2}"/>
              </a:ext>
            </a:extLst>
          </p:cNvPr>
          <p:cNvSpPr>
            <a:spLocks noGrp="1"/>
          </p:cNvSpPr>
          <p:nvPr>
            <p:ph type="dt" sz="half" idx="10"/>
          </p:nvPr>
        </p:nvSpPr>
        <p:spPr/>
        <p:txBody>
          <a:bodyPr lIns="0" tIns="0" rIns="0" bIns="0"/>
          <a:lstStyle>
            <a:lvl1pPr>
              <a:defRPr>
                <a:solidFill>
                  <a:schemeClr val="tx2"/>
                </a:solidFill>
              </a:defRPr>
            </a:lvl1pPr>
          </a:lstStyle>
          <a:p>
            <a:fld id="{9085803F-F0F8-A54A-8405-2CD86EF22E71}" type="datetimeFigureOut">
              <a:rPr lang="en-US" smtClean="0"/>
              <a:pPr/>
              <a:t>5/19/2026</a:t>
            </a:fld>
            <a:endParaRPr lang="en-US"/>
          </a:p>
        </p:txBody>
      </p:sp>
      <p:sp>
        <p:nvSpPr>
          <p:cNvPr id="4" name="Footer Placeholder 3">
            <a:extLst>
              <a:ext uri="{FF2B5EF4-FFF2-40B4-BE49-F238E27FC236}">
                <a16:creationId xmlns:a16="http://schemas.microsoft.com/office/drawing/2014/main" id="{C145FDC8-2BA6-DA49-8465-0B6A5CFCC535}"/>
              </a:ext>
            </a:extLst>
          </p:cNvPr>
          <p:cNvSpPr>
            <a:spLocks noGrp="1"/>
          </p:cNvSpPr>
          <p:nvPr>
            <p:ph type="ftr" sz="quarter" idx="11"/>
          </p:nvPr>
        </p:nvSpPr>
        <p:spPr/>
        <p:txBody>
          <a:bodyPr/>
          <a:lstStyle>
            <a:lvl1pPr>
              <a:defRPr>
                <a:solidFill>
                  <a:schemeClr val="tx2"/>
                </a:solidFill>
              </a:defRPr>
            </a:lvl1pPr>
          </a:lstStyle>
          <a:p>
            <a:endParaRPr lang="en-US"/>
          </a:p>
        </p:txBody>
      </p:sp>
      <p:sp>
        <p:nvSpPr>
          <p:cNvPr id="5" name="Slide Number Placeholder 4">
            <a:extLst>
              <a:ext uri="{FF2B5EF4-FFF2-40B4-BE49-F238E27FC236}">
                <a16:creationId xmlns:a16="http://schemas.microsoft.com/office/drawing/2014/main" id="{6E1C64AB-468A-4E4A-9E58-C9DBADCE6E75}"/>
              </a:ext>
            </a:extLst>
          </p:cNvPr>
          <p:cNvSpPr>
            <a:spLocks noGrp="1"/>
          </p:cNvSpPr>
          <p:nvPr>
            <p:ph type="sldNum" sz="quarter" idx="12"/>
          </p:nvPr>
        </p:nvSpPr>
        <p:spPr/>
        <p:txBody>
          <a:bodyPr lIns="0" tIns="0" rIns="0" bIns="0"/>
          <a:lstStyle>
            <a:lvl1pPr>
              <a:defRPr>
                <a:solidFill>
                  <a:schemeClr val="tx2"/>
                </a:solidFill>
              </a:defRPr>
            </a:lvl1pPr>
          </a:lstStyle>
          <a:p>
            <a:fld id="{DF73A717-64F0-0947-9C2C-A580C8444B98}" type="slidenum">
              <a:rPr lang="en-US" smtClean="0"/>
              <a:pPr/>
              <a:t>‹#›</a:t>
            </a:fld>
            <a:endParaRPr lang="en-US"/>
          </a:p>
        </p:txBody>
      </p:sp>
      <p:sp>
        <p:nvSpPr>
          <p:cNvPr id="9" name="TextBox 8">
            <a:extLst>
              <a:ext uri="{FF2B5EF4-FFF2-40B4-BE49-F238E27FC236}">
                <a16:creationId xmlns:a16="http://schemas.microsoft.com/office/drawing/2014/main" id="{4D9E3148-72B5-6042-B1ED-D61CC74786A3}"/>
              </a:ext>
            </a:extLst>
          </p:cNvPr>
          <p:cNvSpPr txBox="1"/>
          <p:nvPr userDrawn="1"/>
        </p:nvSpPr>
        <p:spPr>
          <a:xfrm>
            <a:off x="7406323" y="6129338"/>
            <a:ext cx="4053840" cy="138499"/>
          </a:xfrm>
          <a:prstGeom prst="rect">
            <a:avLst/>
          </a:prstGeom>
          <a:noFill/>
        </p:spPr>
        <p:txBody>
          <a:bodyPr wrap="square" lIns="0" tIns="0" rIns="0" bIns="0" rtlCol="0">
            <a:spAutoFit/>
          </a:bodyPr>
          <a:lstStyle/>
          <a:p>
            <a:pPr algn="r"/>
            <a:r>
              <a:rPr lang="en-GB" sz="900">
                <a:solidFill>
                  <a:schemeClr val="tx2"/>
                </a:solidFill>
              </a:rPr>
              <a:t>© NPL Management Limited, 2023</a:t>
            </a:r>
            <a:endParaRPr lang="en-US" sz="900" b="1" spc="30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5614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PL Cover Slide with Picture Cutout - Dar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9ED5E4D-7D14-CF40-92CC-F83222FC7E7E}"/>
              </a:ext>
            </a:extLst>
          </p:cNvPr>
          <p:cNvSpPr>
            <a:spLocks noGrp="1"/>
          </p:cNvSpPr>
          <p:nvPr>
            <p:ph type="dt" sz="half" idx="10"/>
          </p:nvPr>
        </p:nvSpPr>
        <p:spPr/>
        <p:txBody>
          <a:bodyPr/>
          <a:lstStyle/>
          <a:p>
            <a:fld id="{AC5A9A57-BE20-E743-80F4-563B21729387}" type="datetimeFigureOut">
              <a:rPr lang="en-US" smtClean="0"/>
              <a:pPr/>
              <a:t>5/19/2026</a:t>
            </a:fld>
            <a:endParaRPr lang="en-US"/>
          </a:p>
        </p:txBody>
      </p:sp>
      <p:sp>
        <p:nvSpPr>
          <p:cNvPr id="4" name="Footer Placeholder 3">
            <a:extLst>
              <a:ext uri="{FF2B5EF4-FFF2-40B4-BE49-F238E27FC236}">
                <a16:creationId xmlns:a16="http://schemas.microsoft.com/office/drawing/2014/main" id="{67578CDC-C5AB-5B4A-BAEE-E964EFD864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DCC998-4900-2A4E-BB76-F24CE7E6DEDA}"/>
              </a:ext>
            </a:extLst>
          </p:cNvPr>
          <p:cNvSpPr>
            <a:spLocks noGrp="1"/>
          </p:cNvSpPr>
          <p:nvPr>
            <p:ph type="sldNum" sz="quarter" idx="12"/>
          </p:nvPr>
        </p:nvSpPr>
        <p:spPr/>
        <p:txBody>
          <a:bodyPr/>
          <a:lstStyle/>
          <a:p>
            <a:fld id="{D35D4A3B-D5B6-DA4B-ADB3-DBAA9A36C63A}" type="slidenum">
              <a:rPr lang="en-US" smtClean="0"/>
              <a:pPr/>
              <a:t>‹#›</a:t>
            </a:fld>
            <a:endParaRPr lang="en-US"/>
          </a:p>
        </p:txBody>
      </p:sp>
      <p:sp>
        <p:nvSpPr>
          <p:cNvPr id="6" name="Text Placeholder 2">
            <a:extLst>
              <a:ext uri="{FF2B5EF4-FFF2-40B4-BE49-F238E27FC236}">
                <a16:creationId xmlns:a16="http://schemas.microsoft.com/office/drawing/2014/main" id="{5A6C5282-BD60-9D4F-8472-A6FCBA0CA4B9}"/>
              </a:ext>
            </a:extLst>
          </p:cNvPr>
          <p:cNvSpPr>
            <a:spLocks noGrp="1"/>
          </p:cNvSpPr>
          <p:nvPr>
            <p:ph type="body" idx="1"/>
          </p:nvPr>
        </p:nvSpPr>
        <p:spPr>
          <a:xfrm>
            <a:off x="743413" y="4653846"/>
            <a:ext cx="4824775" cy="1475492"/>
          </a:xfrm>
          <a:prstGeom prst="rect">
            <a:avLst/>
          </a:prstGeom>
        </p:spPr>
        <p:txBody>
          <a:bodyPr lIns="0" tIns="0" rIns="0" bIns="0"/>
          <a:lstStyle>
            <a:lvl1pPr marL="0" indent="0">
              <a:lnSpc>
                <a:spcPct val="120000"/>
              </a:lnSpc>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itle 11">
            <a:extLst>
              <a:ext uri="{FF2B5EF4-FFF2-40B4-BE49-F238E27FC236}">
                <a16:creationId xmlns:a16="http://schemas.microsoft.com/office/drawing/2014/main" id="{6CC0D05D-455F-CD47-8CA9-087E61D6AEB1}"/>
              </a:ext>
            </a:extLst>
          </p:cNvPr>
          <p:cNvSpPr>
            <a:spLocks noGrp="1"/>
          </p:cNvSpPr>
          <p:nvPr>
            <p:ph type="title"/>
          </p:nvPr>
        </p:nvSpPr>
        <p:spPr>
          <a:xfrm>
            <a:off x="743413" y="1815354"/>
            <a:ext cx="4816300" cy="2464204"/>
          </a:xfrm>
          <a:prstGeom prst="rect">
            <a:avLst/>
          </a:prstGeom>
        </p:spPr>
        <p:txBody>
          <a:bodyPr lIns="0" tIns="0" rIns="0" bIns="0" anchor="b" anchorCtr="0"/>
          <a:lstStyle>
            <a:lvl1pPr>
              <a:lnSpc>
                <a:spcPct val="120000"/>
              </a:lnSpc>
              <a:defRPr sz="5000">
                <a:solidFill>
                  <a:schemeClr val="bg1"/>
                </a:solidFill>
              </a:defRPr>
            </a:lvl1pPr>
          </a:lstStyle>
          <a:p>
            <a:r>
              <a:rPr lang="en-US"/>
              <a:t>Click to edit Master title style</a:t>
            </a:r>
          </a:p>
        </p:txBody>
      </p:sp>
      <p:sp>
        <p:nvSpPr>
          <p:cNvPr id="2" name="Picture Placeholder 5">
            <a:extLst>
              <a:ext uri="{FF2B5EF4-FFF2-40B4-BE49-F238E27FC236}">
                <a16:creationId xmlns:a16="http://schemas.microsoft.com/office/drawing/2014/main" id="{5D316CF6-D3AE-9DB7-7D1B-DC22CCBDEFC7}"/>
              </a:ext>
            </a:extLst>
          </p:cNvPr>
          <p:cNvSpPr>
            <a:spLocks noGrp="1"/>
          </p:cNvSpPr>
          <p:nvPr>
            <p:ph type="pic" sz="quarter" idx="13"/>
          </p:nvPr>
        </p:nvSpPr>
        <p:spPr>
          <a:xfrm>
            <a:off x="7065567" y="1815354"/>
            <a:ext cx="4394596" cy="4207760"/>
          </a:xfrm>
          <a:prstGeom prst="rect">
            <a:avLst/>
          </a:prstGeom>
        </p:spPr>
        <p:txBody>
          <a:bodyPr/>
          <a:lstStyle>
            <a:lvl1pPr>
              <a:defRPr>
                <a:solidFill>
                  <a:schemeClr val="bg1"/>
                </a:solidFill>
              </a:defRPr>
            </a:lvl1pPr>
          </a:lstStyle>
          <a:p>
            <a:r>
              <a:rPr lang="en-US"/>
              <a:t>Click icon to add picture</a:t>
            </a:r>
          </a:p>
        </p:txBody>
      </p:sp>
      <p:cxnSp>
        <p:nvCxnSpPr>
          <p:cNvPr id="10" name="Straight Connector 9">
            <a:extLst>
              <a:ext uri="{FF2B5EF4-FFF2-40B4-BE49-F238E27FC236}">
                <a16:creationId xmlns:a16="http://schemas.microsoft.com/office/drawing/2014/main" id="{BDB41491-FED3-32E6-DB23-D95ED4CBB1A5}"/>
              </a:ext>
            </a:extLst>
          </p:cNvPr>
          <p:cNvCxnSpPr>
            <a:cxnSpLocks/>
          </p:cNvCxnSpPr>
          <p:nvPr userDrawn="1"/>
        </p:nvCxnSpPr>
        <p:spPr>
          <a:xfrm flipH="1">
            <a:off x="6893081" y="1772382"/>
            <a:ext cx="8475" cy="42937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1726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2">
  <p:cSld name="Custom Layout 2">
    <p:bg>
      <p:bgPr>
        <a:solidFill>
          <a:schemeClr val="lt1"/>
        </a:solidFill>
        <a:effectLst/>
      </p:bgPr>
    </p:bg>
    <p:spTree>
      <p:nvGrpSpPr>
        <p:cNvPr id="1" name="Shape 252"/>
        <p:cNvGrpSpPr/>
        <p:nvPr/>
      </p:nvGrpSpPr>
      <p:grpSpPr>
        <a:xfrm>
          <a:off x="0" y="0"/>
          <a:ext cx="0" cy="0"/>
          <a:chOff x="0" y="0"/>
          <a:chExt cx="0" cy="0"/>
        </a:xfrm>
      </p:grpSpPr>
      <p:sp>
        <p:nvSpPr>
          <p:cNvPr id="253" name="Google Shape;253;p30"/>
          <p:cNvSpPr txBox="1">
            <a:spLocks noGrp="1"/>
          </p:cNvSpPr>
          <p:nvPr>
            <p:ph type="title"/>
          </p:nvPr>
        </p:nvSpPr>
        <p:spPr>
          <a:xfrm>
            <a:off x="731600" y="988075"/>
            <a:ext cx="9460867" cy="549200"/>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SzPts val="1900"/>
              <a:buNone/>
              <a:defRPr sz="2667"/>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4" name="Google Shape;254;p30"/>
          <p:cNvSpPr txBox="1">
            <a:spLocks noGrp="1"/>
          </p:cNvSpPr>
          <p:nvPr>
            <p:ph type="subTitle" idx="1"/>
          </p:nvPr>
        </p:nvSpPr>
        <p:spPr>
          <a:xfrm>
            <a:off x="726939" y="1987533"/>
            <a:ext cx="9754728" cy="36448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000"/>
              <a:buChar char="+"/>
              <a:defRPr sz="1333"/>
            </a:lvl1pPr>
            <a:lvl2pPr lvl="1" algn="l">
              <a:lnSpc>
                <a:spcPct val="100000"/>
              </a:lnSpc>
              <a:spcBef>
                <a:spcPts val="533"/>
              </a:spcBef>
              <a:spcAft>
                <a:spcPts val="0"/>
              </a:spcAft>
              <a:buSzPts val="1800"/>
              <a:buChar char="+"/>
              <a:defRPr/>
            </a:lvl2pPr>
            <a:lvl3pPr lvl="2" algn="l">
              <a:lnSpc>
                <a:spcPct val="100000"/>
              </a:lnSpc>
              <a:spcBef>
                <a:spcPts val="533"/>
              </a:spcBef>
              <a:spcAft>
                <a:spcPts val="0"/>
              </a:spcAft>
              <a:buSzPts val="1800"/>
              <a:buChar char="+"/>
              <a:defRPr/>
            </a:lvl3pPr>
            <a:lvl4pPr lvl="3" algn="l">
              <a:lnSpc>
                <a:spcPct val="100000"/>
              </a:lnSpc>
              <a:spcBef>
                <a:spcPts val="533"/>
              </a:spcBef>
              <a:spcAft>
                <a:spcPts val="0"/>
              </a:spcAft>
              <a:buSzPts val="1800"/>
              <a:buChar char="+"/>
              <a:defRPr/>
            </a:lvl4pPr>
            <a:lvl5pPr lvl="4" algn="l">
              <a:lnSpc>
                <a:spcPct val="100000"/>
              </a:lnSpc>
              <a:spcBef>
                <a:spcPts val="533"/>
              </a:spcBef>
              <a:spcAft>
                <a:spcPts val="0"/>
              </a:spcAft>
              <a:buSzPts val="1800"/>
              <a:buChar char="+"/>
              <a:defRPr/>
            </a:lvl5pPr>
            <a:lvl6pPr lvl="5" algn="l">
              <a:lnSpc>
                <a:spcPct val="100000"/>
              </a:lnSpc>
              <a:spcBef>
                <a:spcPts val="533"/>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0"/>
          <p:cNvSpPr txBox="1">
            <a:spLocks noGrp="1"/>
          </p:cNvSpPr>
          <p:nvPr>
            <p:ph type="body" idx="2"/>
          </p:nvPr>
        </p:nvSpPr>
        <p:spPr>
          <a:xfrm>
            <a:off x="486381" y="367954"/>
            <a:ext cx="2662767" cy="143629"/>
          </a:xfrm>
          <a:prstGeom prst="rect">
            <a:avLst/>
          </a:prstGeom>
          <a:noFill/>
          <a:ln>
            <a:noFill/>
          </a:ln>
        </p:spPr>
        <p:txBody>
          <a:bodyPr spcFirstLastPara="1" wrap="square" lIns="0" tIns="0" rIns="0" bIns="0" anchor="t" anchorCtr="0">
            <a:spAutoFit/>
          </a:bodyPr>
          <a:lstStyle>
            <a:lvl1pPr marL="609585" lvl="0" indent="-304792" algn="l">
              <a:lnSpc>
                <a:spcPct val="100000"/>
              </a:lnSpc>
              <a:spcBef>
                <a:spcPts val="0"/>
              </a:spcBef>
              <a:spcAft>
                <a:spcPts val="0"/>
              </a:spcAft>
              <a:buSzPts val="700"/>
              <a:buNone/>
              <a:defRPr sz="933">
                <a:latin typeface="Jost Medium"/>
                <a:ea typeface="Jost Medium"/>
                <a:cs typeface="Jost Medium"/>
                <a:sym typeface="Jost Medium"/>
              </a:defRPr>
            </a:lvl1pPr>
            <a:lvl2pPr marL="1219170" lvl="1" indent="-541853" algn="l">
              <a:lnSpc>
                <a:spcPct val="100000"/>
              </a:lnSpc>
              <a:spcBef>
                <a:spcPts val="533"/>
              </a:spcBef>
              <a:spcAft>
                <a:spcPts val="0"/>
              </a:spcAft>
              <a:buSzPts val="2800"/>
              <a:buChar char="+"/>
              <a:defRPr sz="3733">
                <a:latin typeface="Arial"/>
                <a:ea typeface="Arial"/>
                <a:cs typeface="Arial"/>
                <a:sym typeface="Arial"/>
              </a:defRPr>
            </a:lvl2pPr>
            <a:lvl3pPr marL="1828754" lvl="2" indent="-541853" algn="l">
              <a:lnSpc>
                <a:spcPct val="100000"/>
              </a:lnSpc>
              <a:spcBef>
                <a:spcPts val="533"/>
              </a:spcBef>
              <a:spcAft>
                <a:spcPts val="0"/>
              </a:spcAft>
              <a:buSzPts val="2800"/>
              <a:buChar char="+"/>
              <a:defRPr sz="3733">
                <a:latin typeface="Arial"/>
                <a:ea typeface="Arial"/>
                <a:cs typeface="Arial"/>
                <a:sym typeface="Arial"/>
              </a:defRPr>
            </a:lvl3pPr>
            <a:lvl4pPr marL="2438339" lvl="3" indent="-541853" algn="l">
              <a:lnSpc>
                <a:spcPct val="100000"/>
              </a:lnSpc>
              <a:spcBef>
                <a:spcPts val="533"/>
              </a:spcBef>
              <a:spcAft>
                <a:spcPts val="0"/>
              </a:spcAft>
              <a:buSzPts val="2800"/>
              <a:buChar char="+"/>
              <a:defRPr sz="3733">
                <a:latin typeface="Arial"/>
                <a:ea typeface="Arial"/>
                <a:cs typeface="Arial"/>
                <a:sym typeface="Arial"/>
              </a:defRPr>
            </a:lvl4pPr>
            <a:lvl5pPr marL="3047924" lvl="4" indent="-541853" algn="l">
              <a:lnSpc>
                <a:spcPct val="100000"/>
              </a:lnSpc>
              <a:spcBef>
                <a:spcPts val="533"/>
              </a:spcBef>
              <a:spcAft>
                <a:spcPts val="0"/>
              </a:spcAft>
              <a:buSzPts val="2800"/>
              <a:buChar char="+"/>
              <a:defRPr sz="3733">
                <a:latin typeface="Arial"/>
                <a:ea typeface="Arial"/>
                <a:cs typeface="Arial"/>
                <a:sym typeface="Arial"/>
              </a:defRPr>
            </a:lvl5pPr>
            <a:lvl6pPr marL="3657509" lvl="5" indent="-304792" algn="l">
              <a:lnSpc>
                <a:spcPct val="100000"/>
              </a:lnSpc>
              <a:spcBef>
                <a:spcPts val="533"/>
              </a:spcBef>
              <a:spcAft>
                <a:spcPts val="0"/>
              </a:spcAft>
              <a:buSzPts val="1400"/>
              <a:buNone/>
              <a:defRPr/>
            </a:lvl6pPr>
            <a:lvl7pPr marL="4267093" lvl="6" indent="-304792" algn="l">
              <a:lnSpc>
                <a:spcPct val="100000"/>
              </a:lnSpc>
              <a:spcBef>
                <a:spcPts val="0"/>
              </a:spcBef>
              <a:spcAft>
                <a:spcPts val="0"/>
              </a:spcAft>
              <a:buSzPts val="1400"/>
              <a:buNone/>
              <a:defRPr/>
            </a:lvl7pPr>
            <a:lvl8pPr marL="4876678" lvl="7" indent="-304792" algn="l">
              <a:lnSpc>
                <a:spcPct val="100000"/>
              </a:lnSpc>
              <a:spcBef>
                <a:spcPts val="0"/>
              </a:spcBef>
              <a:spcAft>
                <a:spcPts val="0"/>
              </a:spcAft>
              <a:buSzPts val="1400"/>
              <a:buNone/>
              <a:defRPr/>
            </a:lvl8pPr>
            <a:lvl9pPr marL="5486263" lvl="8" indent="-304792" algn="l">
              <a:lnSpc>
                <a:spcPct val="100000"/>
              </a:lnSpc>
              <a:spcBef>
                <a:spcPts val="0"/>
              </a:spcBef>
              <a:spcAft>
                <a:spcPts val="0"/>
              </a:spcAft>
              <a:buSzPts val="1400"/>
              <a:buNone/>
              <a:defRPr/>
            </a:lvl9pPr>
          </a:lstStyle>
          <a:p>
            <a:endParaRPr/>
          </a:p>
        </p:txBody>
      </p:sp>
      <p:sp>
        <p:nvSpPr>
          <p:cNvPr id="256" name="Google Shape;256;p30"/>
          <p:cNvSpPr txBox="1">
            <a:spLocks noGrp="1"/>
          </p:cNvSpPr>
          <p:nvPr>
            <p:ph type="sldNum" idx="12"/>
          </p:nvPr>
        </p:nvSpPr>
        <p:spPr>
          <a:xfrm>
            <a:off x="11395667" y="6371620"/>
            <a:ext cx="331500" cy="2400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1pPr>
            <a:lvl2pPr marL="0" marR="0" lvl="1"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2pPr>
            <a:lvl3pPr marL="0" marR="0" lvl="2"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3pPr>
            <a:lvl4pPr marL="0" marR="0" lvl="3"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4pPr>
            <a:lvl5pPr marL="0" marR="0" lvl="4"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5pPr>
            <a:lvl6pPr marL="0" marR="0" lvl="5"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6pPr>
            <a:lvl7pPr marL="0" marR="0" lvl="6"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7pPr>
            <a:lvl8pPr marL="0" marR="0" lvl="7"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8pPr>
            <a:lvl9pPr marL="0" marR="0" lvl="8" indent="0" algn="r" rtl="0">
              <a:lnSpc>
                <a:spcPct val="100000"/>
              </a:lnSpc>
              <a:spcBef>
                <a:spcPts val="0"/>
              </a:spcBef>
              <a:spcAft>
                <a:spcPts val="0"/>
              </a:spcAft>
              <a:buClr>
                <a:srgbClr val="000000"/>
              </a:buClr>
              <a:buSzPts val="850"/>
              <a:buFont typeface="Arial"/>
              <a:buNone/>
              <a:defRPr sz="1133" b="0" i="0" u="none" strike="noStrike" cap="none">
                <a:solidFill>
                  <a:schemeClr val="dk1"/>
                </a:solidFill>
                <a:latin typeface="Jost Medium"/>
                <a:ea typeface="Jost Medium"/>
                <a:cs typeface="Jost Medium"/>
                <a:sym typeface="Jost Medium"/>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295342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PL Title and Content - Dark">
    <p:bg>
      <p:bgPr>
        <a:solidFill>
          <a:schemeClr val="tx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1C389E8-BEF6-E847-B0A0-973F5D7DEC0B}"/>
              </a:ext>
            </a:extLst>
          </p:cNvPr>
          <p:cNvSpPr>
            <a:spLocks noGrp="1"/>
          </p:cNvSpPr>
          <p:nvPr>
            <p:ph type="dt" sz="half" idx="10"/>
          </p:nvPr>
        </p:nvSpPr>
        <p:spPr>
          <a:xfrm>
            <a:off x="743413" y="6356350"/>
            <a:ext cx="2837987" cy="365125"/>
          </a:xfrm>
        </p:spPr>
        <p:txBody>
          <a:bodyPr/>
          <a:lstStyle/>
          <a:p>
            <a:fld id="{8E2F497F-A912-D84C-8978-7037839E52A4}" type="datetimeFigureOut">
              <a:rPr lang="en-US" smtClean="0"/>
              <a:t>5/19/2026</a:t>
            </a:fld>
            <a:endParaRPr lang="en-US"/>
          </a:p>
        </p:txBody>
      </p:sp>
      <p:sp>
        <p:nvSpPr>
          <p:cNvPr id="5" name="Footer Placeholder 4">
            <a:extLst>
              <a:ext uri="{FF2B5EF4-FFF2-40B4-BE49-F238E27FC236}">
                <a16:creationId xmlns:a16="http://schemas.microsoft.com/office/drawing/2014/main" id="{4000A669-694B-FB47-9FE1-021EDEE160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593DC-EA5F-BE40-85FF-AF70E18C6766}"/>
              </a:ext>
            </a:extLst>
          </p:cNvPr>
          <p:cNvSpPr>
            <a:spLocks noGrp="1"/>
          </p:cNvSpPr>
          <p:nvPr>
            <p:ph type="sldNum" sz="quarter" idx="12"/>
          </p:nvPr>
        </p:nvSpPr>
        <p:spPr>
          <a:xfrm>
            <a:off x="8610600" y="6356350"/>
            <a:ext cx="2837988" cy="365125"/>
          </a:xfrm>
        </p:spPr>
        <p:txBody>
          <a:bodyPr/>
          <a:lstStyle/>
          <a:p>
            <a:fld id="{E0F66305-90B3-104F-BE5E-085D9E31339C}" type="slidenum">
              <a:rPr lang="en-US" smtClean="0"/>
              <a:t>‹#›</a:t>
            </a:fld>
            <a:endParaRPr lang="en-US"/>
          </a:p>
        </p:txBody>
      </p:sp>
      <p:sp>
        <p:nvSpPr>
          <p:cNvPr id="11" name="Title 1">
            <a:extLst>
              <a:ext uri="{FF2B5EF4-FFF2-40B4-BE49-F238E27FC236}">
                <a16:creationId xmlns:a16="http://schemas.microsoft.com/office/drawing/2014/main" id="{FEF827C0-0E30-3846-9970-C155DCEA0991}"/>
              </a:ext>
            </a:extLst>
          </p:cNvPr>
          <p:cNvSpPr>
            <a:spLocks noGrp="1"/>
          </p:cNvSpPr>
          <p:nvPr>
            <p:ph type="title"/>
          </p:nvPr>
        </p:nvSpPr>
        <p:spPr>
          <a:xfrm>
            <a:off x="371476" y="377785"/>
            <a:ext cx="10009050" cy="1290638"/>
          </a:xfrm>
        </p:spPr>
        <p:txBody>
          <a:bodyPr/>
          <a:lstStyle/>
          <a:p>
            <a:r>
              <a:rPr lang="en-GB"/>
              <a:t>Click to edit Master title style</a:t>
            </a:r>
            <a:endParaRPr lang="en-US"/>
          </a:p>
        </p:txBody>
      </p:sp>
      <p:sp>
        <p:nvSpPr>
          <p:cNvPr id="12" name="Content Placeholder 2">
            <a:extLst>
              <a:ext uri="{FF2B5EF4-FFF2-40B4-BE49-F238E27FC236}">
                <a16:creationId xmlns:a16="http://schemas.microsoft.com/office/drawing/2014/main" id="{7DE2A3C1-011A-1D4F-9528-F3056FF5BB74}"/>
              </a:ext>
            </a:extLst>
          </p:cNvPr>
          <p:cNvSpPr>
            <a:spLocks noGrp="1"/>
          </p:cNvSpPr>
          <p:nvPr>
            <p:ph idx="1"/>
          </p:nvPr>
        </p:nvSpPr>
        <p:spPr>
          <a:xfrm>
            <a:off x="371475" y="1825625"/>
            <a:ext cx="11449050" cy="4303713"/>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3" name="Picture 12" descr="A black and white image of a person's face&#10;&#10;Description automatically generated with low confidence">
            <a:extLst>
              <a:ext uri="{FF2B5EF4-FFF2-40B4-BE49-F238E27FC236}">
                <a16:creationId xmlns:a16="http://schemas.microsoft.com/office/drawing/2014/main" id="{4A486113-4AE8-8545-949D-AD346F87528E}"/>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40895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NPL Two Colum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AEDBA-A237-2641-AF20-5E91101E60B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83182D9-D411-614B-93D2-447DB12DDF9D}"/>
              </a:ext>
            </a:extLst>
          </p:cNvPr>
          <p:cNvSpPr>
            <a:spLocks noGrp="1"/>
          </p:cNvSpPr>
          <p:nvPr>
            <p:ph sz="half" idx="1"/>
          </p:nvPr>
        </p:nvSpPr>
        <p:spPr>
          <a:xfrm>
            <a:off x="371476" y="1825625"/>
            <a:ext cx="5545138" cy="43037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12E2998-B52D-6C48-8404-E6F2843B8447}"/>
              </a:ext>
            </a:extLst>
          </p:cNvPr>
          <p:cNvSpPr>
            <a:spLocks noGrp="1"/>
          </p:cNvSpPr>
          <p:nvPr>
            <p:ph sz="half" idx="2"/>
          </p:nvPr>
        </p:nvSpPr>
        <p:spPr>
          <a:xfrm>
            <a:off x="6275388" y="1825625"/>
            <a:ext cx="5545136" cy="43037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92EB089-D3DF-9346-BDD3-BFF9C0C89F0F}"/>
              </a:ext>
            </a:extLst>
          </p:cNvPr>
          <p:cNvSpPr>
            <a:spLocks noGrp="1"/>
          </p:cNvSpPr>
          <p:nvPr>
            <p:ph type="dt" sz="half" idx="10"/>
          </p:nvPr>
        </p:nvSpPr>
        <p:spPr/>
        <p:txBody>
          <a:bodyPr/>
          <a:lstStyle/>
          <a:p>
            <a:fld id="{8E2F497F-A912-D84C-8978-7037839E52A4}" type="datetimeFigureOut">
              <a:rPr lang="en-US" smtClean="0"/>
              <a:t>5/19/2026</a:t>
            </a:fld>
            <a:endParaRPr lang="en-US"/>
          </a:p>
        </p:txBody>
      </p:sp>
      <p:sp>
        <p:nvSpPr>
          <p:cNvPr id="6" name="Footer Placeholder 5">
            <a:extLst>
              <a:ext uri="{FF2B5EF4-FFF2-40B4-BE49-F238E27FC236}">
                <a16:creationId xmlns:a16="http://schemas.microsoft.com/office/drawing/2014/main" id="{B91E7A3F-5642-DC45-86CF-7CB6F04E9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DF7BE6-173D-B94B-8D94-D7AA78448FF6}"/>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A black and white image of a person's face&#10;&#10;Description automatically generated with low confidence">
            <a:extLst>
              <a:ext uri="{FF2B5EF4-FFF2-40B4-BE49-F238E27FC236}">
                <a16:creationId xmlns:a16="http://schemas.microsoft.com/office/drawing/2014/main" id="{B3E813C6-A0FC-4C42-AD94-86DA0D642875}"/>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2290250983"/>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PL Three Colum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625D-217C-B144-93D2-C19DE4F1945F}"/>
              </a:ext>
            </a:extLst>
          </p:cNvPr>
          <p:cNvSpPr>
            <a:spLocks noGrp="1"/>
          </p:cNvSpPr>
          <p:nvPr>
            <p:ph type="title"/>
          </p:nvPr>
        </p:nvSpPr>
        <p:spPr>
          <a:xfrm>
            <a:off x="371476" y="377785"/>
            <a:ext cx="10009050" cy="1290638"/>
          </a:xfrm>
        </p:spPr>
        <p:txBody>
          <a:bodyPr/>
          <a:lstStyle/>
          <a:p>
            <a:r>
              <a:rPr lang="en-GB"/>
              <a:t>Click to edit Master title style</a:t>
            </a:r>
            <a:endParaRPr lang="en-US"/>
          </a:p>
        </p:txBody>
      </p:sp>
      <p:sp>
        <p:nvSpPr>
          <p:cNvPr id="4" name="Date Placeholder 3">
            <a:extLst>
              <a:ext uri="{FF2B5EF4-FFF2-40B4-BE49-F238E27FC236}">
                <a16:creationId xmlns:a16="http://schemas.microsoft.com/office/drawing/2014/main" id="{00AFAB4E-81DB-904F-B241-4225778ABCB3}"/>
              </a:ext>
            </a:extLst>
          </p:cNvPr>
          <p:cNvSpPr>
            <a:spLocks noGrp="1"/>
          </p:cNvSpPr>
          <p:nvPr>
            <p:ph type="dt" sz="half" idx="10"/>
          </p:nvPr>
        </p:nvSpPr>
        <p:spPr/>
        <p:txBody>
          <a:bodyPr/>
          <a:lstStyle/>
          <a:p>
            <a:fld id="{8E2F497F-A912-D84C-8978-7037839E52A4}" type="datetimeFigureOut">
              <a:rPr lang="en-US" smtClean="0"/>
              <a:t>5/19/2026</a:t>
            </a:fld>
            <a:endParaRPr lang="en-US"/>
          </a:p>
        </p:txBody>
      </p:sp>
      <p:sp>
        <p:nvSpPr>
          <p:cNvPr id="5" name="Footer Placeholder 4">
            <a:extLst>
              <a:ext uri="{FF2B5EF4-FFF2-40B4-BE49-F238E27FC236}">
                <a16:creationId xmlns:a16="http://schemas.microsoft.com/office/drawing/2014/main" id="{97DDA694-C7D3-9E4A-AD42-7A27C1295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39D77-8E63-5D4B-BDFE-7D086BEB2059}"/>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7" name="Picture 6" descr="A black and white image of a person's face&#10;&#10;Description automatically generated with low confidence">
            <a:extLst>
              <a:ext uri="{FF2B5EF4-FFF2-40B4-BE49-F238E27FC236}">
                <a16:creationId xmlns:a16="http://schemas.microsoft.com/office/drawing/2014/main" id="{77BE1E63-534E-504F-B891-1DD0503BBBE1}"/>
              </a:ext>
            </a:extLst>
          </p:cNvPr>
          <p:cNvPicPr>
            <a:picLocks noChangeAspect="1"/>
          </p:cNvPicPr>
          <p:nvPr userDrawn="1"/>
        </p:nvPicPr>
        <p:blipFill>
          <a:blip r:embed="rId2"/>
          <a:stretch>
            <a:fillRect/>
          </a:stretch>
        </p:blipFill>
        <p:spPr>
          <a:xfrm>
            <a:off x="10380526" y="368300"/>
            <a:ext cx="1440000" cy="356436"/>
          </a:xfrm>
          <a:prstGeom prst="rect">
            <a:avLst/>
          </a:prstGeom>
        </p:spPr>
      </p:pic>
      <p:sp>
        <p:nvSpPr>
          <p:cNvPr id="14" name="Content Placeholder 2">
            <a:extLst>
              <a:ext uri="{FF2B5EF4-FFF2-40B4-BE49-F238E27FC236}">
                <a16:creationId xmlns:a16="http://schemas.microsoft.com/office/drawing/2014/main" id="{494E238D-77F6-CF44-B797-C6BE5821F96B}"/>
              </a:ext>
            </a:extLst>
          </p:cNvPr>
          <p:cNvSpPr>
            <a:spLocks noGrp="1" noChangeAspect="1"/>
          </p:cNvSpPr>
          <p:nvPr>
            <p:ph idx="13"/>
          </p:nvPr>
        </p:nvSpPr>
        <p:spPr>
          <a:xfrm>
            <a:off x="381662" y="1809053"/>
            <a:ext cx="3553751"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1" name="Content Placeholder 2">
            <a:extLst>
              <a:ext uri="{FF2B5EF4-FFF2-40B4-BE49-F238E27FC236}">
                <a16:creationId xmlns:a16="http://schemas.microsoft.com/office/drawing/2014/main" id="{D13F8C6F-F46B-0D48-BCB5-A23E0BFA0E7C}"/>
              </a:ext>
            </a:extLst>
          </p:cNvPr>
          <p:cNvSpPr>
            <a:spLocks noGrp="1" noChangeAspect="1"/>
          </p:cNvSpPr>
          <p:nvPr>
            <p:ph idx="14"/>
          </p:nvPr>
        </p:nvSpPr>
        <p:spPr>
          <a:xfrm>
            <a:off x="4295775" y="1809053"/>
            <a:ext cx="3600449"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2" name="Content Placeholder 2">
            <a:extLst>
              <a:ext uri="{FF2B5EF4-FFF2-40B4-BE49-F238E27FC236}">
                <a16:creationId xmlns:a16="http://schemas.microsoft.com/office/drawing/2014/main" id="{AB08ED24-1AEA-B04D-BFB7-5DFF27FFEA3F}"/>
              </a:ext>
            </a:extLst>
          </p:cNvPr>
          <p:cNvSpPr>
            <a:spLocks noGrp="1" noChangeAspect="1"/>
          </p:cNvSpPr>
          <p:nvPr>
            <p:ph idx="15"/>
          </p:nvPr>
        </p:nvSpPr>
        <p:spPr>
          <a:xfrm>
            <a:off x="8266774" y="1809053"/>
            <a:ext cx="3553751"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20993199"/>
      </p:ext>
    </p:extLst>
  </p:cSld>
  <p:clrMapOvr>
    <a:masterClrMapping/>
  </p:clrMapOvr>
  <p:extLst>
    <p:ext uri="{DCECCB84-F9BA-43D5-87BE-67443E8EF086}">
      <p15:sldGuideLst xmlns:p15="http://schemas.microsoft.com/office/powerpoint/2012/main">
        <p15:guide id="1" pos="2479" userDrawn="1">
          <p15:clr>
            <a:srgbClr val="FBAE40"/>
          </p15:clr>
        </p15:guide>
        <p15:guide id="2" pos="2706" userDrawn="1">
          <p15:clr>
            <a:srgbClr val="FBAE40"/>
          </p15:clr>
        </p15:guide>
        <p15:guide id="3" pos="4974" userDrawn="1">
          <p15:clr>
            <a:srgbClr val="FBAE40"/>
          </p15:clr>
        </p15:guide>
        <p15:guide id="4" pos="520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PL Title Only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9B30F-D552-854E-96C2-32A0DB8B8ED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8E7BFF2-43C3-2746-96BA-0ECED010CDD2}"/>
              </a:ext>
            </a:extLst>
          </p:cNvPr>
          <p:cNvSpPr>
            <a:spLocks noGrp="1"/>
          </p:cNvSpPr>
          <p:nvPr>
            <p:ph type="dt" sz="half" idx="10"/>
          </p:nvPr>
        </p:nvSpPr>
        <p:spPr/>
        <p:txBody>
          <a:bodyPr/>
          <a:lstStyle/>
          <a:p>
            <a:fld id="{8E2F497F-A912-D84C-8978-7037839E52A4}" type="datetimeFigureOut">
              <a:rPr lang="en-US" smtClean="0"/>
              <a:t>5/19/2026</a:t>
            </a:fld>
            <a:endParaRPr lang="en-US"/>
          </a:p>
        </p:txBody>
      </p:sp>
      <p:sp>
        <p:nvSpPr>
          <p:cNvPr id="4" name="Footer Placeholder 3">
            <a:extLst>
              <a:ext uri="{FF2B5EF4-FFF2-40B4-BE49-F238E27FC236}">
                <a16:creationId xmlns:a16="http://schemas.microsoft.com/office/drawing/2014/main" id="{061C8AB8-3EFD-F449-8CC6-D8F2B5F056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26E639-962E-0C4A-B3A6-F4C5786B36C0}"/>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6" name="Picture 5" descr="A black and white image of a person's face&#10;&#10;Description automatically generated with low confidence">
            <a:extLst>
              <a:ext uri="{FF2B5EF4-FFF2-40B4-BE49-F238E27FC236}">
                <a16:creationId xmlns:a16="http://schemas.microsoft.com/office/drawing/2014/main" id="{A83BE8B9-6142-F04D-830F-742D9AF066E9}"/>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3958712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NPL Blank - Dar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0A4420-95D2-4444-A902-2F656ADE5F8D}"/>
              </a:ext>
            </a:extLst>
          </p:cNvPr>
          <p:cNvSpPr>
            <a:spLocks noGrp="1"/>
          </p:cNvSpPr>
          <p:nvPr>
            <p:ph type="dt" sz="half" idx="10"/>
          </p:nvPr>
        </p:nvSpPr>
        <p:spPr/>
        <p:txBody>
          <a:bodyPr/>
          <a:lstStyle/>
          <a:p>
            <a:fld id="{8E2F497F-A912-D84C-8978-7037839E52A4}" type="datetimeFigureOut">
              <a:rPr lang="en-US" smtClean="0"/>
              <a:t>5/19/2026</a:t>
            </a:fld>
            <a:endParaRPr lang="en-US"/>
          </a:p>
        </p:txBody>
      </p:sp>
      <p:sp>
        <p:nvSpPr>
          <p:cNvPr id="3" name="Footer Placeholder 2">
            <a:extLst>
              <a:ext uri="{FF2B5EF4-FFF2-40B4-BE49-F238E27FC236}">
                <a16:creationId xmlns:a16="http://schemas.microsoft.com/office/drawing/2014/main" id="{66E12DFF-08A1-E642-8DE7-7701FC50E8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72002D-7AE6-0946-AC2C-97C09D466D94}"/>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5" name="Picture 4" descr="A black and white image of a person's face&#10;&#10;Description automatically generated with low confidence">
            <a:extLst>
              <a:ext uri="{FF2B5EF4-FFF2-40B4-BE49-F238E27FC236}">
                <a16:creationId xmlns:a16="http://schemas.microsoft.com/office/drawing/2014/main" id="{B5B08E88-CDD4-D64E-A7C8-040241B1A98D}"/>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30761246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5.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4.svg"/><Relationship Id="rId5" Type="http://schemas.openxmlformats.org/officeDocument/2006/relationships/slideLayout" Target="../slideLayouts/slideLayout19.xml"/><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theme" Target="../theme/theme4.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gs>
            <a:gs pos="20000">
              <a:schemeClr val="tx2"/>
            </a:gs>
            <a:gs pos="100000">
              <a:schemeClr val="accent1"/>
            </a:gs>
          </a:gsLst>
          <a:lin ang="2700000" scaled="1"/>
        </a:gra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F29D90B-C0BA-494D-B532-A109B94E8199}"/>
              </a:ext>
            </a:extLst>
          </p:cNvPr>
          <p:cNvSpPr>
            <a:spLocks noGrp="1"/>
          </p:cNvSpPr>
          <p:nvPr>
            <p:ph type="dt" sz="half" idx="2"/>
          </p:nvPr>
        </p:nvSpPr>
        <p:spPr>
          <a:xfrm>
            <a:off x="731838" y="6143626"/>
            <a:ext cx="2743200" cy="365125"/>
          </a:xfrm>
          <a:prstGeom prst="rect">
            <a:avLst/>
          </a:prstGeom>
        </p:spPr>
        <p:txBody>
          <a:bodyPr vert="horz" lIns="0" tIns="0" rIns="0" bIns="0" rtlCol="0" anchor="ctr"/>
          <a:lstStyle>
            <a:lvl1pPr algn="l">
              <a:defRPr sz="1200">
                <a:solidFill>
                  <a:schemeClr val="bg1"/>
                </a:solidFill>
              </a:defRPr>
            </a:lvl1pPr>
          </a:lstStyle>
          <a:p>
            <a:fld id="{AC5A9A57-BE20-E743-80F4-563B21729387}" type="datetimeFigureOut">
              <a:rPr lang="en-US" smtClean="0"/>
              <a:pPr/>
              <a:t>5/19/2026</a:t>
            </a:fld>
            <a:endParaRPr lang="en-US"/>
          </a:p>
        </p:txBody>
      </p:sp>
      <p:sp>
        <p:nvSpPr>
          <p:cNvPr id="5" name="Footer Placeholder 4">
            <a:extLst>
              <a:ext uri="{FF2B5EF4-FFF2-40B4-BE49-F238E27FC236}">
                <a16:creationId xmlns:a16="http://schemas.microsoft.com/office/drawing/2014/main" id="{409AAE16-566E-2A47-A5CF-0173ADEC1EBB}"/>
              </a:ext>
            </a:extLst>
          </p:cNvPr>
          <p:cNvSpPr>
            <a:spLocks noGrp="1"/>
          </p:cNvSpPr>
          <p:nvPr>
            <p:ph type="ftr" sz="quarter" idx="3"/>
          </p:nvPr>
        </p:nvSpPr>
        <p:spPr>
          <a:xfrm>
            <a:off x="4038600" y="614362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1003D50F-4BC5-0C43-ABEA-E903D60664D6}"/>
              </a:ext>
            </a:extLst>
          </p:cNvPr>
          <p:cNvSpPr>
            <a:spLocks noGrp="1"/>
          </p:cNvSpPr>
          <p:nvPr>
            <p:ph type="sldNum" sz="quarter" idx="4"/>
          </p:nvPr>
        </p:nvSpPr>
        <p:spPr>
          <a:xfrm>
            <a:off x="8716963" y="6143626"/>
            <a:ext cx="2743200" cy="365125"/>
          </a:xfrm>
          <a:prstGeom prst="rect">
            <a:avLst/>
          </a:prstGeom>
        </p:spPr>
        <p:txBody>
          <a:bodyPr vert="horz" lIns="0" tIns="0" rIns="0" bIns="0" rtlCol="0" anchor="ctr"/>
          <a:lstStyle>
            <a:lvl1pPr algn="r">
              <a:defRPr sz="1200">
                <a:solidFill>
                  <a:schemeClr val="bg1"/>
                </a:solidFill>
              </a:defRPr>
            </a:lvl1pPr>
          </a:lstStyle>
          <a:p>
            <a:fld id="{D35D4A3B-D5B6-DA4B-ADB3-DBAA9A36C63A}" type="slidenum">
              <a:rPr lang="en-US" smtClean="0"/>
              <a:pPr/>
              <a:t>‹#›</a:t>
            </a:fld>
            <a:endParaRPr lang="en-US"/>
          </a:p>
        </p:txBody>
      </p:sp>
      <p:pic>
        <p:nvPicPr>
          <p:cNvPr id="7" name="Picture 6" descr="A picture containing text, clipart&#10;&#10;Description automatically generated">
            <a:extLst>
              <a:ext uri="{FF2B5EF4-FFF2-40B4-BE49-F238E27FC236}">
                <a16:creationId xmlns:a16="http://schemas.microsoft.com/office/drawing/2014/main" id="{6C65EC08-5C0B-F347-A738-92A134BDB053}"/>
              </a:ext>
            </a:extLst>
          </p:cNvPr>
          <p:cNvPicPr>
            <a:picLocks noChangeAspect="1"/>
          </p:cNvPicPr>
          <p:nvPr userDrawn="1"/>
        </p:nvPicPr>
        <p:blipFill>
          <a:blip r:embed="rId6"/>
          <a:stretch>
            <a:fillRect/>
          </a:stretch>
        </p:blipFill>
        <p:spPr>
          <a:xfrm>
            <a:off x="731838" y="728663"/>
            <a:ext cx="1980000" cy="729915"/>
          </a:xfrm>
          <a:prstGeom prst="rect">
            <a:avLst/>
          </a:prstGeom>
        </p:spPr>
      </p:pic>
      <p:pic>
        <p:nvPicPr>
          <p:cNvPr id="2" name="Picture Placeholder 5">
            <a:extLst>
              <a:ext uri="{FF2B5EF4-FFF2-40B4-BE49-F238E27FC236}">
                <a16:creationId xmlns:a16="http://schemas.microsoft.com/office/drawing/2014/main" id="{058C52CC-3A06-E737-2D9A-AAB3425951DB}"/>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9081664" y="728663"/>
            <a:ext cx="2013797" cy="792314"/>
          </a:xfrm>
          <a:prstGeom prst="rect">
            <a:avLst/>
          </a:prstGeom>
        </p:spPr>
      </p:pic>
    </p:spTree>
    <p:extLst>
      <p:ext uri="{BB962C8B-B14F-4D97-AF65-F5344CB8AC3E}">
        <p14:creationId xmlns:p14="http://schemas.microsoft.com/office/powerpoint/2010/main" val="4294506821"/>
      </p:ext>
    </p:extLst>
  </p:cSld>
  <p:clrMap bg1="lt1" tx1="dk1" bg2="lt2" tx2="dk2" accent1="accent1" accent2="accent2" accent3="accent3" accent4="accent4" accent5="accent5" accent6="accent6" hlink="hlink" folHlink="folHlink"/>
  <p:sldLayoutIdLst>
    <p:sldLayoutId id="2147483704" r:id="rId1"/>
    <p:sldLayoutId id="2147483703" r:id="rId2"/>
    <p:sldLayoutId id="2147483711" r:id="rId3"/>
    <p:sldLayoutId id="2147483714" r:id="rId4"/>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1" userDrawn="1">
          <p15:clr>
            <a:srgbClr val="F26B43"/>
          </p15:clr>
        </p15:guide>
        <p15:guide id="2" orient="horz" pos="459" userDrawn="1">
          <p15:clr>
            <a:srgbClr val="F26B43"/>
          </p15:clr>
        </p15:guide>
        <p15:guide id="3" orient="horz" pos="3861" userDrawn="1">
          <p15:clr>
            <a:srgbClr val="F26B43"/>
          </p15:clr>
        </p15:guide>
        <p15:guide id="4" pos="721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9113B-AB55-944F-B2B3-59A60601ECFE}"/>
              </a:ext>
            </a:extLst>
          </p:cNvPr>
          <p:cNvSpPr>
            <a:spLocks noGrp="1"/>
          </p:cNvSpPr>
          <p:nvPr>
            <p:ph type="title"/>
          </p:nvPr>
        </p:nvSpPr>
        <p:spPr>
          <a:xfrm>
            <a:off x="371476" y="368300"/>
            <a:ext cx="10009050" cy="1290638"/>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3811A03-DD8D-AD42-8C0A-DCC718D1E534}"/>
              </a:ext>
            </a:extLst>
          </p:cNvPr>
          <p:cNvSpPr>
            <a:spLocks noGrp="1"/>
          </p:cNvSpPr>
          <p:nvPr>
            <p:ph type="body" idx="1"/>
          </p:nvPr>
        </p:nvSpPr>
        <p:spPr>
          <a:xfrm>
            <a:off x="371475" y="1825625"/>
            <a:ext cx="11449050" cy="4303713"/>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Date Placeholder 3">
            <a:extLst>
              <a:ext uri="{FF2B5EF4-FFF2-40B4-BE49-F238E27FC236}">
                <a16:creationId xmlns:a16="http://schemas.microsoft.com/office/drawing/2014/main" id="{2777C419-7A31-6F4C-B869-F214E554EF3D}"/>
              </a:ext>
            </a:extLst>
          </p:cNvPr>
          <p:cNvSpPr>
            <a:spLocks noGrp="1"/>
          </p:cNvSpPr>
          <p:nvPr>
            <p:ph type="dt" sz="half" idx="2"/>
          </p:nvPr>
        </p:nvSpPr>
        <p:spPr>
          <a:xfrm>
            <a:off x="371475" y="6356350"/>
            <a:ext cx="3209925" cy="365125"/>
          </a:xfrm>
          <a:prstGeom prst="rect">
            <a:avLst/>
          </a:prstGeom>
        </p:spPr>
        <p:txBody>
          <a:bodyPr vert="horz" lIns="0" tIns="0" rIns="0" bIns="0" rtlCol="0" anchor="ctr"/>
          <a:lstStyle>
            <a:lvl1pPr algn="l">
              <a:defRPr sz="1200">
                <a:solidFill>
                  <a:schemeClr val="bg1"/>
                </a:solidFill>
              </a:defRPr>
            </a:lvl1pPr>
          </a:lstStyle>
          <a:p>
            <a:fld id="{8E2F497F-A912-D84C-8978-7037839E52A4}" type="datetimeFigureOut">
              <a:rPr lang="en-US" smtClean="0"/>
              <a:pPr/>
              <a:t>5/19/2026</a:t>
            </a:fld>
            <a:endParaRPr lang="en-US"/>
          </a:p>
        </p:txBody>
      </p:sp>
      <p:sp>
        <p:nvSpPr>
          <p:cNvPr id="5" name="Footer Placeholder 4">
            <a:extLst>
              <a:ext uri="{FF2B5EF4-FFF2-40B4-BE49-F238E27FC236}">
                <a16:creationId xmlns:a16="http://schemas.microsoft.com/office/drawing/2014/main" id="{1070C8F2-38F1-594A-BE21-769613D6518F}"/>
              </a:ext>
            </a:extLst>
          </p:cNvPr>
          <p:cNvSpPr>
            <a:spLocks noGrp="1"/>
          </p:cNvSpPr>
          <p:nvPr>
            <p:ph type="ftr" sz="quarter" idx="3"/>
          </p:nvPr>
        </p:nvSpPr>
        <p:spPr>
          <a:xfrm>
            <a:off x="4038600" y="6356350"/>
            <a:ext cx="4114800" cy="365125"/>
          </a:xfrm>
          <a:prstGeom prst="rect">
            <a:avLst/>
          </a:prstGeom>
        </p:spPr>
        <p:txBody>
          <a:bodyPr vert="horz" lIns="0" tIns="0" rIns="0" bIns="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191F68FA-B388-D74F-80AA-6F286114F2DA}"/>
              </a:ext>
            </a:extLst>
          </p:cNvPr>
          <p:cNvSpPr>
            <a:spLocks noGrp="1"/>
          </p:cNvSpPr>
          <p:nvPr>
            <p:ph type="sldNum" sz="quarter" idx="4"/>
          </p:nvPr>
        </p:nvSpPr>
        <p:spPr>
          <a:xfrm>
            <a:off x="8610599" y="6356350"/>
            <a:ext cx="3209925" cy="365125"/>
          </a:xfrm>
          <a:prstGeom prst="rect">
            <a:avLst/>
          </a:prstGeom>
        </p:spPr>
        <p:txBody>
          <a:bodyPr vert="horz" lIns="0" tIns="0" rIns="0" bIns="0" rtlCol="0" anchor="ctr"/>
          <a:lstStyle>
            <a:lvl1pPr algn="r">
              <a:defRPr sz="1200">
                <a:solidFill>
                  <a:schemeClr val="bg1"/>
                </a:solidFill>
              </a:defRPr>
            </a:lvl1pPr>
          </a:lstStyle>
          <a:p>
            <a:fld id="{E0F66305-90B3-104F-BE5E-085D9E31339C}" type="slidenum">
              <a:rPr lang="en-US" smtClean="0"/>
              <a:pPr/>
              <a:t>‹#›</a:t>
            </a:fld>
            <a:endParaRPr lang="en-US"/>
          </a:p>
        </p:txBody>
      </p:sp>
    </p:spTree>
    <p:extLst>
      <p:ext uri="{BB962C8B-B14F-4D97-AF65-F5344CB8AC3E}">
        <p14:creationId xmlns:p14="http://schemas.microsoft.com/office/powerpoint/2010/main" val="1036776573"/>
      </p:ext>
    </p:extLst>
  </p:cSld>
  <p:clrMap bg1="lt1" tx1="dk1" bg2="lt2" tx2="dk2" accent1="accent1" accent2="accent2" accent3="accent3" accent4="accent4" accent5="accent5" accent6="accent6" hlink="hlink" folHlink="folHlink"/>
  <p:sldLayoutIdLst>
    <p:sldLayoutId id="2147483706" r:id="rId1"/>
    <p:sldLayoutId id="2147483669" r:id="rId2"/>
    <p:sldLayoutId id="2147483667" r:id="rId3"/>
    <p:sldLayoutId id="2147483671" r:id="rId4"/>
    <p:sldLayoutId id="2147483672" r:id="rId5"/>
    <p:sldLayoutId id="2147483674" r:id="rId6"/>
    <p:sldLayoutId id="2147483675" r:id="rId7"/>
    <p:sldLayoutId id="2147483676" r:id="rId8"/>
    <p:sldLayoutId id="2147483705" r:id="rId9"/>
    <p:sldLayoutId id="2147483668" r:id="rId10"/>
  </p:sldLayoutIdLst>
  <p:txStyles>
    <p:titleStyle>
      <a:lvl1pPr algn="l" defTabSz="914400" rtl="0" eaLnBrk="1" latinLnBrk="0" hangingPunct="1">
        <a:lnSpc>
          <a:spcPct val="120000"/>
        </a:lnSpc>
        <a:spcBef>
          <a:spcPct val="0"/>
        </a:spcBef>
        <a:buNone/>
        <a:defRPr sz="3500" b="1" kern="1200">
          <a:solidFill>
            <a:schemeClr val="bg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userDrawn="1">
          <p15:clr>
            <a:srgbClr val="F26B43"/>
          </p15:clr>
        </p15:guide>
        <p15:guide id="2" orient="horz" pos="232" userDrawn="1">
          <p15:clr>
            <a:srgbClr val="F26B43"/>
          </p15:clr>
        </p15:guide>
        <p15:guide id="3" pos="234" userDrawn="1">
          <p15:clr>
            <a:srgbClr val="F26B43"/>
          </p15:clr>
        </p15:guide>
        <p15:guide id="4" orient="horz" pos="386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9113B-AB55-944F-B2B3-59A60601ECFE}"/>
              </a:ext>
            </a:extLst>
          </p:cNvPr>
          <p:cNvSpPr>
            <a:spLocks noGrp="1"/>
          </p:cNvSpPr>
          <p:nvPr>
            <p:ph type="title"/>
          </p:nvPr>
        </p:nvSpPr>
        <p:spPr>
          <a:xfrm>
            <a:off x="371476" y="368300"/>
            <a:ext cx="10009050" cy="1290638"/>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3811A03-DD8D-AD42-8C0A-DCC718D1E534}"/>
              </a:ext>
            </a:extLst>
          </p:cNvPr>
          <p:cNvSpPr>
            <a:spLocks noGrp="1"/>
          </p:cNvSpPr>
          <p:nvPr>
            <p:ph type="body" idx="1"/>
          </p:nvPr>
        </p:nvSpPr>
        <p:spPr>
          <a:xfrm>
            <a:off x="371475" y="1825625"/>
            <a:ext cx="11449050" cy="4303713"/>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5" name="Footer Placeholder 4">
            <a:extLst>
              <a:ext uri="{FF2B5EF4-FFF2-40B4-BE49-F238E27FC236}">
                <a16:creationId xmlns:a16="http://schemas.microsoft.com/office/drawing/2014/main" id="{1070C8F2-38F1-594A-BE21-769613D6518F}"/>
              </a:ext>
            </a:extLst>
          </p:cNvPr>
          <p:cNvSpPr>
            <a:spLocks noGrp="1"/>
          </p:cNvSpPr>
          <p:nvPr>
            <p:ph type="ftr" sz="quarter" idx="3"/>
          </p:nvPr>
        </p:nvSpPr>
        <p:spPr>
          <a:xfrm>
            <a:off x="4038600" y="6356350"/>
            <a:ext cx="4114800" cy="365125"/>
          </a:xfrm>
          <a:prstGeom prst="rect">
            <a:avLst/>
          </a:prstGeom>
        </p:spPr>
        <p:txBody>
          <a:bodyPr vert="horz" lIns="0" tIns="0" rIns="0" bIns="0" rtlCol="0" anchor="ct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191F68FA-B388-D74F-80AA-6F286114F2DA}"/>
              </a:ext>
            </a:extLst>
          </p:cNvPr>
          <p:cNvSpPr>
            <a:spLocks noGrp="1"/>
          </p:cNvSpPr>
          <p:nvPr>
            <p:ph type="sldNum" sz="quarter" idx="4"/>
          </p:nvPr>
        </p:nvSpPr>
        <p:spPr>
          <a:xfrm>
            <a:off x="8610599" y="6356350"/>
            <a:ext cx="3209925" cy="365125"/>
          </a:xfrm>
          <a:prstGeom prst="rect">
            <a:avLst/>
          </a:prstGeom>
        </p:spPr>
        <p:txBody>
          <a:bodyPr vert="horz" lIns="0" tIns="0" rIns="0" bIns="0" rtlCol="0" anchor="ctr"/>
          <a:lstStyle>
            <a:lvl1pPr algn="r">
              <a:defRPr sz="1200">
                <a:solidFill>
                  <a:schemeClr val="tx2"/>
                </a:solidFill>
              </a:defRPr>
            </a:lvl1pPr>
          </a:lstStyle>
          <a:p>
            <a:fld id="{E0F66305-90B3-104F-BE5E-085D9E31339C}" type="slidenum">
              <a:rPr lang="en-US" smtClean="0"/>
              <a:pPr/>
              <a:t>‹#›</a:t>
            </a:fld>
            <a:endParaRPr lang="en-US"/>
          </a:p>
        </p:txBody>
      </p:sp>
      <p:pic>
        <p:nvPicPr>
          <p:cNvPr id="7" name="Graphic 6">
            <a:extLst>
              <a:ext uri="{FF2B5EF4-FFF2-40B4-BE49-F238E27FC236}">
                <a16:creationId xmlns:a16="http://schemas.microsoft.com/office/drawing/2014/main" id="{C6E85BB3-870A-C7C8-9FB5-A5C694472FE3}"/>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371475" y="6262987"/>
            <a:ext cx="1402617" cy="551849"/>
          </a:xfrm>
          <a:prstGeom prst="rect">
            <a:avLst/>
          </a:prstGeom>
        </p:spPr>
      </p:pic>
      <p:pic>
        <p:nvPicPr>
          <p:cNvPr id="8" name="Picture 7" descr="Icon&#10;&#10;Description automatically generated">
            <a:extLst>
              <a:ext uri="{FF2B5EF4-FFF2-40B4-BE49-F238E27FC236}">
                <a16:creationId xmlns:a16="http://schemas.microsoft.com/office/drawing/2014/main" id="{D74F772E-BADE-AA2A-E441-AC23D4547724}"/>
              </a:ext>
            </a:extLst>
          </p:cNvPr>
          <p:cNvPicPr>
            <a:picLocks noChangeAspect="1"/>
          </p:cNvPicPr>
          <p:nvPr userDrawn="1"/>
        </p:nvPicPr>
        <p:blipFill>
          <a:blip r:embed="rId12"/>
          <a:stretch>
            <a:fillRect/>
          </a:stretch>
        </p:blipFill>
        <p:spPr>
          <a:xfrm>
            <a:off x="10380526" y="377785"/>
            <a:ext cx="1440000" cy="356436"/>
          </a:xfrm>
          <a:prstGeom prst="rect">
            <a:avLst/>
          </a:prstGeom>
        </p:spPr>
      </p:pic>
    </p:spTree>
    <p:extLst>
      <p:ext uri="{BB962C8B-B14F-4D97-AF65-F5344CB8AC3E}">
        <p14:creationId xmlns:p14="http://schemas.microsoft.com/office/powerpoint/2010/main" val="160192994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707" r:id="rId3"/>
    <p:sldLayoutId id="2147483694" r:id="rId4"/>
    <p:sldLayoutId id="2147483696" r:id="rId5"/>
    <p:sldLayoutId id="2147483697" r:id="rId6"/>
    <p:sldLayoutId id="2147483698" r:id="rId7"/>
    <p:sldLayoutId id="2147483699" r:id="rId8"/>
    <p:sldLayoutId id="2147483716" r:id="rId9"/>
  </p:sldLayoutIdLst>
  <p:txStyles>
    <p:titleStyle>
      <a:lvl1pPr algn="l" defTabSz="914400" rtl="0" eaLnBrk="1" latinLnBrk="0" hangingPunct="1">
        <a:lnSpc>
          <a:spcPct val="120000"/>
        </a:lnSpc>
        <a:spcBef>
          <a:spcPct val="0"/>
        </a:spcBef>
        <a:buNone/>
        <a:defRPr sz="3200" b="0" kern="1200">
          <a:solidFill>
            <a:schemeClr val="tx2"/>
          </a:solidFill>
          <a:latin typeface="Jost" panose="020B0604020202020204" charset="0"/>
          <a:ea typeface="Jost" panose="020B0604020202020204" charset="0"/>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userDrawn="1">
          <p15:clr>
            <a:srgbClr val="F26B43"/>
          </p15:clr>
        </p15:guide>
        <p15:guide id="2" orient="horz" pos="232" userDrawn="1">
          <p15:clr>
            <a:srgbClr val="F26B43"/>
          </p15:clr>
        </p15:guide>
        <p15:guide id="3" pos="234" userDrawn="1">
          <p15:clr>
            <a:srgbClr val="F26B43"/>
          </p15:clr>
        </p15:guide>
        <p15:guide id="4" orient="horz" pos="386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B40AD1F-CCC5-9243-BF8A-7040540953B3}"/>
              </a:ext>
            </a:extLst>
          </p:cNvPr>
          <p:cNvSpPr>
            <a:spLocks noGrp="1"/>
          </p:cNvSpPr>
          <p:nvPr>
            <p:ph type="dt" sz="half" idx="2"/>
          </p:nvPr>
        </p:nvSpPr>
        <p:spPr>
          <a:xfrm>
            <a:off x="731838" y="6356350"/>
            <a:ext cx="2743200" cy="365125"/>
          </a:xfrm>
          <a:prstGeom prst="rect">
            <a:avLst/>
          </a:prstGeom>
        </p:spPr>
        <p:txBody>
          <a:bodyPr vert="horz" lIns="0" tIns="0" rIns="0" bIns="0" rtlCol="0" anchor="ctr"/>
          <a:lstStyle>
            <a:lvl1pPr algn="l">
              <a:defRPr sz="1200">
                <a:solidFill>
                  <a:schemeClr val="tx2"/>
                </a:solidFill>
              </a:defRPr>
            </a:lvl1pPr>
          </a:lstStyle>
          <a:p>
            <a:fld id="{9085803F-F0F8-A54A-8405-2CD86EF22E71}" type="datetimeFigureOut">
              <a:rPr lang="en-US" smtClean="0"/>
              <a:pPr/>
              <a:t>5/19/2026</a:t>
            </a:fld>
            <a:endParaRPr lang="en-US"/>
          </a:p>
        </p:txBody>
      </p:sp>
      <p:sp>
        <p:nvSpPr>
          <p:cNvPr id="5" name="Footer Placeholder 4">
            <a:extLst>
              <a:ext uri="{FF2B5EF4-FFF2-40B4-BE49-F238E27FC236}">
                <a16:creationId xmlns:a16="http://schemas.microsoft.com/office/drawing/2014/main" id="{A4676B57-D553-3E41-980B-AEF06439C0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C4624E4-9040-4841-A646-5344C0B0D400}"/>
              </a:ext>
            </a:extLst>
          </p:cNvPr>
          <p:cNvSpPr>
            <a:spLocks noGrp="1"/>
          </p:cNvSpPr>
          <p:nvPr>
            <p:ph type="sldNum" sz="quarter" idx="4"/>
          </p:nvPr>
        </p:nvSpPr>
        <p:spPr>
          <a:xfrm>
            <a:off x="8716963" y="6356350"/>
            <a:ext cx="2743200" cy="365125"/>
          </a:xfrm>
          <a:prstGeom prst="rect">
            <a:avLst/>
          </a:prstGeom>
        </p:spPr>
        <p:txBody>
          <a:bodyPr vert="horz" lIns="0" tIns="0" rIns="0" bIns="0" rtlCol="0" anchor="ctr"/>
          <a:lstStyle>
            <a:lvl1pPr algn="r">
              <a:defRPr sz="1200">
                <a:solidFill>
                  <a:schemeClr val="tx2"/>
                </a:solidFill>
              </a:defRPr>
            </a:lvl1pPr>
          </a:lstStyle>
          <a:p>
            <a:fld id="{DF73A717-64F0-0947-9C2C-A580C8444B98}" type="slidenum">
              <a:rPr lang="en-US" smtClean="0"/>
              <a:pPr/>
              <a:t>‹#›</a:t>
            </a:fld>
            <a:endParaRPr lang="en-US"/>
          </a:p>
        </p:txBody>
      </p:sp>
    </p:spTree>
    <p:extLst>
      <p:ext uri="{BB962C8B-B14F-4D97-AF65-F5344CB8AC3E}">
        <p14:creationId xmlns:p14="http://schemas.microsoft.com/office/powerpoint/2010/main" val="3637534904"/>
      </p:ext>
    </p:extLst>
  </p:cSld>
  <p:clrMap bg1="lt1" tx1="dk1" bg2="lt2" tx2="dk2" accent1="accent1" accent2="accent2" accent3="accent3" accent4="accent4" accent5="accent5" accent6="accent6" hlink="hlink" folHlink="folHlink"/>
  <p:sldLayoutIdLst>
    <p:sldLayoutId id="2147483687" r:id="rId1"/>
    <p:sldLayoutId id="2147483689" r:id="rId2"/>
    <p:sldLayoutId id="2147483713" r:id="rId3"/>
    <p:sldLayoutId id="214748367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1" userDrawn="1">
          <p15:clr>
            <a:srgbClr val="F26B43"/>
          </p15:clr>
        </p15:guide>
        <p15:guide id="2" orient="horz" pos="459" userDrawn="1">
          <p15:clr>
            <a:srgbClr val="F26B43"/>
          </p15:clr>
        </p15:guide>
        <p15:guide id="3" pos="7219" userDrawn="1">
          <p15:clr>
            <a:srgbClr val="F26B43"/>
          </p15:clr>
        </p15:guide>
        <p15:guide id="4" orient="horz" pos="386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png"/><Relationship Id="rId1" Type="http://schemas.openxmlformats.org/officeDocument/2006/relationships/slideLayout" Target="../slideLayouts/slideLayout18.xml"/><Relationship Id="rId5" Type="http://schemas.openxmlformats.org/officeDocument/2006/relationships/hyperlink" Target="https://www.oceanbestpractices.org/" TargetMode="External"/><Relationship Id="rId4" Type="http://schemas.openxmlformats.org/officeDocument/2006/relationships/hyperlink" Target="https://community.wmo.int/en/activity-areas/imop/wmo-no_8"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jpeg"/><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png"/><Relationship Id="rId1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5.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F386CD-1929-114C-A608-761114C615E8}"/>
              </a:ext>
            </a:extLst>
          </p:cNvPr>
          <p:cNvSpPr>
            <a:spLocks noGrp="1"/>
          </p:cNvSpPr>
          <p:nvPr>
            <p:ph type="title"/>
          </p:nvPr>
        </p:nvSpPr>
        <p:spPr>
          <a:xfrm>
            <a:off x="743413" y="1866154"/>
            <a:ext cx="4816300" cy="2464204"/>
          </a:xfrm>
        </p:spPr>
        <p:txBody>
          <a:bodyPr anchor="t"/>
          <a:lstStyle/>
          <a:p>
            <a:pPr>
              <a:lnSpc>
                <a:spcPct val="100000"/>
              </a:lnSpc>
            </a:pPr>
            <a:r>
              <a:rPr lang="en-US" sz="4000" b="0">
                <a:latin typeface="Jost" panose="020B0604020202020204" charset="0"/>
                <a:ea typeface="Jost" panose="020B0604020202020204" charset="0"/>
              </a:rPr>
              <a:t>ARIA Forecasting Tipping Points: Experience of using CEOS-FRM framework for non-satellite purposes</a:t>
            </a:r>
          </a:p>
        </p:txBody>
      </p:sp>
      <p:sp>
        <p:nvSpPr>
          <p:cNvPr id="6" name="Text Placeholder 5">
            <a:extLst>
              <a:ext uri="{FF2B5EF4-FFF2-40B4-BE49-F238E27FC236}">
                <a16:creationId xmlns:a16="http://schemas.microsoft.com/office/drawing/2014/main" id="{CFAAFE99-E340-CC4D-9609-C599272C2660}"/>
              </a:ext>
            </a:extLst>
          </p:cNvPr>
          <p:cNvSpPr>
            <a:spLocks noGrp="1"/>
          </p:cNvSpPr>
          <p:nvPr>
            <p:ph type="body" idx="1"/>
          </p:nvPr>
        </p:nvSpPr>
        <p:spPr>
          <a:xfrm>
            <a:off x="743413" y="5547360"/>
            <a:ext cx="4824775" cy="642938"/>
          </a:xfrm>
        </p:spPr>
        <p:txBody>
          <a:bodyPr/>
          <a:lstStyle/>
          <a:p>
            <a:r>
              <a:rPr lang="en-US"/>
              <a:t>Emma Woolliams</a:t>
            </a:r>
          </a:p>
        </p:txBody>
      </p:sp>
      <p:pic>
        <p:nvPicPr>
          <p:cNvPr id="2" name="Picture 2" descr="Massive system of rotating ocean currents in the North Atlantic is ...">
            <a:extLst>
              <a:ext uri="{FF2B5EF4-FFF2-40B4-BE49-F238E27FC236}">
                <a16:creationId xmlns:a16="http://schemas.microsoft.com/office/drawing/2014/main" id="{4BE1ECAC-F8E4-8DAF-76E4-38E1E70036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593" y="1670411"/>
            <a:ext cx="4409568" cy="43912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D734BE9-D04A-346D-0665-F623A601FF66}"/>
              </a:ext>
            </a:extLst>
          </p:cNvPr>
          <p:cNvSpPr txBox="1"/>
          <p:nvPr/>
        </p:nvSpPr>
        <p:spPr>
          <a:xfrm>
            <a:off x="7011625" y="6182996"/>
            <a:ext cx="4927600" cy="338554"/>
          </a:xfrm>
          <a:prstGeom prst="rect">
            <a:avLst/>
          </a:prstGeom>
          <a:noFill/>
        </p:spPr>
        <p:txBody>
          <a:bodyPr wrap="square">
            <a:spAutoFit/>
          </a:bodyPr>
          <a:lstStyle/>
          <a:p>
            <a:pPr algn="ctr"/>
            <a:r>
              <a:rPr lang="en-GB" sz="1600"/>
              <a:t>Map. © Beatriz Arellano Nava, University of Exeter</a:t>
            </a:r>
          </a:p>
        </p:txBody>
      </p:sp>
    </p:spTree>
    <p:extLst>
      <p:ext uri="{BB962C8B-B14F-4D97-AF65-F5344CB8AC3E}">
        <p14:creationId xmlns:p14="http://schemas.microsoft.com/office/powerpoint/2010/main" val="4151284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FD433-CC6F-5691-638A-AB1ECD9FB03F}"/>
              </a:ext>
            </a:extLst>
          </p:cNvPr>
          <p:cNvSpPr>
            <a:spLocks noGrp="1"/>
          </p:cNvSpPr>
          <p:nvPr>
            <p:ph type="title"/>
          </p:nvPr>
        </p:nvSpPr>
        <p:spPr/>
        <p:txBody>
          <a:bodyPr>
            <a:normAutofit fontScale="90000"/>
          </a:bodyPr>
          <a:lstStyle/>
          <a:p>
            <a:r>
              <a:rPr lang="en-GB" b="1"/>
              <a:t>Good practice: from generic to formalised standards</a:t>
            </a:r>
            <a:br>
              <a:rPr lang="en-GB"/>
            </a:br>
            <a:r>
              <a:rPr lang="en-GB" sz="2700"/>
              <a:t>The level of available good practice depends on the maturity of the observational domain</a:t>
            </a:r>
            <a:endParaRPr lang="en-GB"/>
          </a:p>
        </p:txBody>
      </p:sp>
      <p:pic>
        <p:nvPicPr>
          <p:cNvPr id="40" name="Picture 39">
            <a:extLst>
              <a:ext uri="{FF2B5EF4-FFF2-40B4-BE49-F238E27FC236}">
                <a16:creationId xmlns:a16="http://schemas.microsoft.com/office/drawing/2014/main" id="{B992C069-E2B7-58B8-29C6-8B3747F57075}"/>
              </a:ext>
            </a:extLst>
          </p:cNvPr>
          <p:cNvPicPr>
            <a:picLocks noChangeAspect="1"/>
          </p:cNvPicPr>
          <p:nvPr/>
        </p:nvPicPr>
        <p:blipFill>
          <a:blip r:embed="rId2"/>
          <a:srcRect t="70340"/>
          <a:stretch>
            <a:fillRect/>
          </a:stretch>
        </p:blipFill>
        <p:spPr>
          <a:xfrm>
            <a:off x="371476" y="1592719"/>
            <a:ext cx="11377267" cy="1663510"/>
          </a:xfrm>
          <a:prstGeom prst="rect">
            <a:avLst/>
          </a:prstGeom>
        </p:spPr>
      </p:pic>
      <p:pic>
        <p:nvPicPr>
          <p:cNvPr id="41" name="Google Shape;955;p134">
            <a:extLst>
              <a:ext uri="{FF2B5EF4-FFF2-40B4-BE49-F238E27FC236}">
                <a16:creationId xmlns:a16="http://schemas.microsoft.com/office/drawing/2014/main" id="{6B125ABC-EFC2-9055-4547-AC4698BAC3C9}"/>
              </a:ext>
            </a:extLst>
          </p:cNvPr>
          <p:cNvPicPr preferRelativeResize="0"/>
          <p:nvPr/>
        </p:nvPicPr>
        <p:blipFill rotWithShape="1">
          <a:blip r:embed="rId3">
            <a:alphaModFix/>
          </a:blip>
          <a:srcRect l="1330" t="1458" r="3657"/>
          <a:stretch/>
        </p:blipFill>
        <p:spPr>
          <a:xfrm>
            <a:off x="6236735" y="3458995"/>
            <a:ext cx="2138553" cy="3134591"/>
          </a:xfrm>
          <a:prstGeom prst="rect">
            <a:avLst/>
          </a:prstGeom>
          <a:noFill/>
          <a:ln>
            <a:noFill/>
          </a:ln>
        </p:spPr>
      </p:pic>
      <p:sp>
        <p:nvSpPr>
          <p:cNvPr id="43" name="TextBox 42">
            <a:extLst>
              <a:ext uri="{FF2B5EF4-FFF2-40B4-BE49-F238E27FC236}">
                <a16:creationId xmlns:a16="http://schemas.microsoft.com/office/drawing/2014/main" id="{3381276B-3B00-597D-BA29-8D15F5158DB2}"/>
              </a:ext>
            </a:extLst>
          </p:cNvPr>
          <p:cNvSpPr txBox="1"/>
          <p:nvPr/>
        </p:nvSpPr>
        <p:spPr>
          <a:xfrm>
            <a:off x="197912" y="3429000"/>
            <a:ext cx="7578000" cy="2780248"/>
          </a:xfrm>
          <a:prstGeom prst="rect">
            <a:avLst/>
          </a:prstGeom>
          <a:noFill/>
        </p:spPr>
        <p:txBody>
          <a:bodyPr wrap="square">
            <a:spAutoFit/>
          </a:bodyPr>
          <a:lstStyle/>
          <a:p>
            <a:pPr marL="101600" lvl="0" algn="l" rtl="0">
              <a:spcBef>
                <a:spcPts val="0"/>
              </a:spcBef>
              <a:spcAft>
                <a:spcPts val="0"/>
              </a:spcAft>
              <a:buSzPts val="2000"/>
            </a:pPr>
            <a:r>
              <a:rPr lang="en-GB" sz="2400" b="1"/>
              <a:t>Mature, established good practice</a:t>
            </a:r>
          </a:p>
          <a:p>
            <a:pPr marL="457200" lvl="0" indent="-355600" algn="l" rtl="0">
              <a:spcBef>
                <a:spcPts val="0"/>
              </a:spcBef>
              <a:spcAft>
                <a:spcPts val="0"/>
              </a:spcAft>
              <a:buSzPts val="2000"/>
              <a:buChar char="●"/>
            </a:pPr>
            <a:r>
              <a:rPr lang="en-GB" sz="2400"/>
              <a:t>WMO Guide 8: </a:t>
            </a:r>
            <a:r>
              <a:rPr lang="en-GB" sz="2400" u="sng">
                <a:solidFill>
                  <a:schemeClr val="hlink"/>
                </a:solidFill>
                <a:latin typeface="Arial"/>
                <a:ea typeface="Arial"/>
                <a:cs typeface="Arial"/>
                <a:sym typeface="Arial"/>
                <a:hlinkClick r:id="rId4"/>
              </a:rPr>
              <a:t>https://community.wmo.int/en/activity-areas/imop/wmo-no_8</a:t>
            </a:r>
            <a:endParaRPr lang="en-GB" sz="2400"/>
          </a:p>
          <a:p>
            <a:pPr marL="457200" lvl="0" indent="-355600" algn="l" rtl="0">
              <a:spcBef>
                <a:spcPts val="0"/>
              </a:spcBef>
              <a:spcAft>
                <a:spcPts val="0"/>
              </a:spcAft>
              <a:buSzPts val="2000"/>
              <a:buChar char="●"/>
            </a:pPr>
            <a:r>
              <a:rPr lang="en-GB" sz="2400"/>
              <a:t>Ocean Best Practices System</a:t>
            </a:r>
          </a:p>
          <a:p>
            <a:pPr marL="457200" lvl="0" indent="0" algn="l" rtl="0">
              <a:spcBef>
                <a:spcPts val="400"/>
              </a:spcBef>
              <a:spcAft>
                <a:spcPts val="0"/>
              </a:spcAft>
              <a:buNone/>
            </a:pPr>
            <a:r>
              <a:rPr lang="en-GB" sz="2400" u="sng">
                <a:solidFill>
                  <a:schemeClr val="hlink"/>
                </a:solidFill>
                <a:hlinkClick r:id="rId5"/>
              </a:rPr>
              <a:t>https://www.oceanbestpractices.org/</a:t>
            </a:r>
            <a:r>
              <a:rPr lang="en-GB" sz="2400"/>
              <a:t> </a:t>
            </a:r>
          </a:p>
          <a:p>
            <a:pPr marL="457200" lvl="0" indent="-355600" algn="l" rtl="0">
              <a:spcBef>
                <a:spcPts val="400"/>
              </a:spcBef>
              <a:spcAft>
                <a:spcPts val="0"/>
              </a:spcAft>
              <a:buSzPts val="2000"/>
              <a:buChar char="●"/>
            </a:pPr>
            <a:r>
              <a:rPr lang="en-GB" sz="2400"/>
              <a:t>Networks - Argo, ACTRIS, … </a:t>
            </a:r>
          </a:p>
        </p:txBody>
      </p:sp>
      <p:sp>
        <p:nvSpPr>
          <p:cNvPr id="45" name="TextBox 44">
            <a:extLst>
              <a:ext uri="{FF2B5EF4-FFF2-40B4-BE49-F238E27FC236}">
                <a16:creationId xmlns:a16="http://schemas.microsoft.com/office/drawing/2014/main" id="{D4E53849-9F67-49F2-F669-670188BBA933}"/>
              </a:ext>
            </a:extLst>
          </p:cNvPr>
          <p:cNvSpPr txBox="1"/>
          <p:nvPr/>
        </p:nvSpPr>
        <p:spPr>
          <a:xfrm>
            <a:off x="8501588" y="3438838"/>
            <a:ext cx="3492500" cy="3108543"/>
          </a:xfrm>
          <a:prstGeom prst="rect">
            <a:avLst/>
          </a:prstGeom>
          <a:noFill/>
        </p:spPr>
        <p:txBody>
          <a:bodyPr wrap="square" rtlCol="0">
            <a:spAutoFit/>
          </a:bodyPr>
          <a:lstStyle/>
          <a:p>
            <a:r>
              <a:rPr lang="en-GB" sz="2800">
                <a:solidFill>
                  <a:schemeClr val="accent1"/>
                </a:solidFill>
              </a:rPr>
              <a:t>When specific good practice is not available, generic good practice gives a framework. Is it enough for highest maturity levels?</a:t>
            </a:r>
          </a:p>
        </p:txBody>
      </p:sp>
    </p:spTree>
    <p:extLst>
      <p:ext uri="{BB962C8B-B14F-4D97-AF65-F5344CB8AC3E}">
        <p14:creationId xmlns:p14="http://schemas.microsoft.com/office/powerpoint/2010/main" val="2623543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7D84B-E874-992A-EBD5-40024A67E156}"/>
              </a:ext>
            </a:extLst>
          </p:cNvPr>
          <p:cNvSpPr>
            <a:spLocks noGrp="1"/>
          </p:cNvSpPr>
          <p:nvPr>
            <p:ph type="title"/>
          </p:nvPr>
        </p:nvSpPr>
        <p:spPr/>
        <p:txBody>
          <a:bodyPr/>
          <a:lstStyle/>
          <a:p>
            <a:r>
              <a:rPr lang="en-GB"/>
              <a:t>Aims of the CEOS-FRM framework that are directly transferable</a:t>
            </a:r>
          </a:p>
        </p:txBody>
      </p:sp>
      <p:sp>
        <p:nvSpPr>
          <p:cNvPr id="3" name="Content Placeholder 2">
            <a:extLst>
              <a:ext uri="{FF2B5EF4-FFF2-40B4-BE49-F238E27FC236}">
                <a16:creationId xmlns:a16="http://schemas.microsoft.com/office/drawing/2014/main" id="{023E8FFD-27FC-51C9-0F1D-882F356B24DA}"/>
              </a:ext>
            </a:extLst>
          </p:cNvPr>
          <p:cNvSpPr>
            <a:spLocks noGrp="1"/>
          </p:cNvSpPr>
          <p:nvPr>
            <p:ph idx="1"/>
          </p:nvPr>
        </p:nvSpPr>
        <p:spPr/>
        <p:txBody>
          <a:bodyPr vert="horz" lIns="0" tIns="0" rIns="0" bIns="0" rtlCol="0" anchor="t">
            <a:normAutofit/>
          </a:bodyPr>
          <a:lstStyle/>
          <a:p>
            <a:pPr lvl="1"/>
            <a:r>
              <a:rPr lang="en-GB"/>
              <a:t>Is there the information needed for users to assess fitness for purpose?</a:t>
            </a:r>
            <a:endParaRPr lang="en-US"/>
          </a:p>
          <a:p>
            <a:pPr lvl="1"/>
            <a:r>
              <a:rPr lang="en-GB"/>
              <a:t>Well documented dataset: what was it originally collected for, how to use it for that application, how data were obtained, how facility is operated, maintained.</a:t>
            </a:r>
          </a:p>
          <a:p>
            <a:pPr lvl="1"/>
            <a:r>
              <a:rPr lang="en-GB"/>
              <a:t>Data provider has followed generic good practice, and where available specific good practice</a:t>
            </a:r>
          </a:p>
          <a:p>
            <a:pPr lvl="1"/>
            <a:r>
              <a:rPr lang="en-GB"/>
              <a:t>The dataset is adequate for the intended purpose, and this has been independently assessed.</a:t>
            </a:r>
          </a:p>
          <a:p>
            <a:pPr lvl="1"/>
            <a:endParaRPr lang="en-GB"/>
          </a:p>
        </p:txBody>
      </p:sp>
    </p:spTree>
    <p:extLst>
      <p:ext uri="{BB962C8B-B14F-4D97-AF65-F5344CB8AC3E}">
        <p14:creationId xmlns:p14="http://schemas.microsoft.com/office/powerpoint/2010/main" val="2697201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42F8A-395D-C9E0-14B1-B6FBACCDDD5E}"/>
              </a:ext>
            </a:extLst>
          </p:cNvPr>
          <p:cNvSpPr>
            <a:spLocks noGrp="1"/>
          </p:cNvSpPr>
          <p:nvPr>
            <p:ph type="title"/>
          </p:nvPr>
        </p:nvSpPr>
        <p:spPr/>
        <p:txBody>
          <a:bodyPr/>
          <a:lstStyle/>
          <a:p>
            <a:r>
              <a:rPr lang="en-GB"/>
              <a:t>Applying CEOS-FRM beyond satellite systems</a:t>
            </a:r>
          </a:p>
        </p:txBody>
      </p:sp>
      <p:pic>
        <p:nvPicPr>
          <p:cNvPr id="9" name="Picture 8">
            <a:extLst>
              <a:ext uri="{FF2B5EF4-FFF2-40B4-BE49-F238E27FC236}">
                <a16:creationId xmlns:a16="http://schemas.microsoft.com/office/drawing/2014/main" id="{B077880D-EB35-2B19-A3D2-C0B82F9AA016}"/>
              </a:ext>
            </a:extLst>
          </p:cNvPr>
          <p:cNvPicPr>
            <a:picLocks noChangeAspect="1"/>
          </p:cNvPicPr>
          <p:nvPr/>
        </p:nvPicPr>
        <p:blipFill>
          <a:blip r:embed="rId2"/>
          <a:stretch>
            <a:fillRect/>
          </a:stretch>
        </p:blipFill>
        <p:spPr>
          <a:xfrm>
            <a:off x="2524307" y="1442148"/>
            <a:ext cx="9181372" cy="4657748"/>
          </a:xfrm>
          <a:prstGeom prst="rect">
            <a:avLst/>
          </a:prstGeom>
        </p:spPr>
      </p:pic>
      <p:sp>
        <p:nvSpPr>
          <p:cNvPr id="10" name="TextBox 9">
            <a:extLst>
              <a:ext uri="{FF2B5EF4-FFF2-40B4-BE49-F238E27FC236}">
                <a16:creationId xmlns:a16="http://schemas.microsoft.com/office/drawing/2014/main" id="{1135F75C-B612-84DB-734D-B77F41681986}"/>
              </a:ext>
            </a:extLst>
          </p:cNvPr>
          <p:cNvSpPr txBox="1"/>
          <p:nvPr/>
        </p:nvSpPr>
        <p:spPr>
          <a:xfrm>
            <a:off x="47553" y="2755442"/>
            <a:ext cx="2217510" cy="830997"/>
          </a:xfrm>
          <a:prstGeom prst="rect">
            <a:avLst/>
          </a:prstGeom>
          <a:noFill/>
        </p:spPr>
        <p:txBody>
          <a:bodyPr wrap="square" rtlCol="0">
            <a:spAutoFit/>
          </a:bodyPr>
          <a:lstStyle/>
          <a:p>
            <a:r>
              <a:rPr lang="en-GB" sz="2400">
                <a:solidFill>
                  <a:srgbClr val="FF0000"/>
                </a:solidFill>
              </a:rPr>
              <a:t>Is this well documented?</a:t>
            </a:r>
          </a:p>
        </p:txBody>
      </p:sp>
      <p:sp>
        <p:nvSpPr>
          <p:cNvPr id="13" name="Oval 12">
            <a:extLst>
              <a:ext uri="{FF2B5EF4-FFF2-40B4-BE49-F238E27FC236}">
                <a16:creationId xmlns:a16="http://schemas.microsoft.com/office/drawing/2014/main" id="{9FEBFB35-9E87-8985-4C9E-75C6177ADC49}"/>
              </a:ext>
            </a:extLst>
          </p:cNvPr>
          <p:cNvSpPr/>
          <p:nvPr/>
        </p:nvSpPr>
        <p:spPr>
          <a:xfrm>
            <a:off x="2419714" y="2103438"/>
            <a:ext cx="1529986" cy="1033462"/>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F18CB889-C1BA-55F2-A7CF-708B7CA99558}"/>
              </a:ext>
            </a:extLst>
          </p:cNvPr>
          <p:cNvSpPr/>
          <p:nvPr/>
        </p:nvSpPr>
        <p:spPr>
          <a:xfrm>
            <a:off x="7477309" y="2737560"/>
            <a:ext cx="1529986" cy="1033462"/>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349FEC2-286A-C5D6-D41D-F456BA85C163}"/>
              </a:ext>
            </a:extLst>
          </p:cNvPr>
          <p:cNvSpPr txBox="1"/>
          <p:nvPr/>
        </p:nvSpPr>
        <p:spPr>
          <a:xfrm>
            <a:off x="47553" y="5120170"/>
            <a:ext cx="2217510" cy="830997"/>
          </a:xfrm>
          <a:prstGeom prst="rect">
            <a:avLst/>
          </a:prstGeom>
          <a:noFill/>
        </p:spPr>
        <p:txBody>
          <a:bodyPr wrap="square" rtlCol="0">
            <a:spAutoFit/>
          </a:bodyPr>
          <a:lstStyle/>
          <a:p>
            <a:r>
              <a:rPr lang="en-GB" sz="2400">
                <a:solidFill>
                  <a:schemeClr val="accent5">
                    <a:lumMod val="75000"/>
                  </a:schemeClr>
                </a:solidFill>
              </a:rPr>
              <a:t>Is this good enough?</a:t>
            </a:r>
          </a:p>
        </p:txBody>
      </p:sp>
      <p:sp>
        <p:nvSpPr>
          <p:cNvPr id="18" name="Oval 17">
            <a:extLst>
              <a:ext uri="{FF2B5EF4-FFF2-40B4-BE49-F238E27FC236}">
                <a16:creationId xmlns:a16="http://schemas.microsoft.com/office/drawing/2014/main" id="{AA2ED5DF-2056-56E0-B3A7-6434AC9873C2}"/>
              </a:ext>
            </a:extLst>
          </p:cNvPr>
          <p:cNvSpPr/>
          <p:nvPr/>
        </p:nvSpPr>
        <p:spPr>
          <a:xfrm>
            <a:off x="7497853" y="4745028"/>
            <a:ext cx="1529986" cy="1033462"/>
          </a:xfrm>
          <a:prstGeom prst="ellipse">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11" name="TextBox 10">
            <a:extLst>
              <a:ext uri="{FF2B5EF4-FFF2-40B4-BE49-F238E27FC236}">
                <a16:creationId xmlns:a16="http://schemas.microsoft.com/office/drawing/2014/main" id="{915E1848-B822-2443-F940-7D9C72E33962}"/>
              </a:ext>
            </a:extLst>
          </p:cNvPr>
          <p:cNvSpPr txBox="1"/>
          <p:nvPr/>
        </p:nvSpPr>
        <p:spPr>
          <a:xfrm>
            <a:off x="47553" y="3753140"/>
            <a:ext cx="2217510" cy="1200329"/>
          </a:xfrm>
          <a:prstGeom prst="rect">
            <a:avLst/>
          </a:prstGeom>
          <a:noFill/>
        </p:spPr>
        <p:txBody>
          <a:bodyPr wrap="square" rtlCol="0">
            <a:spAutoFit/>
          </a:bodyPr>
          <a:lstStyle/>
          <a:p>
            <a:r>
              <a:rPr lang="en-GB" sz="2400">
                <a:solidFill>
                  <a:schemeClr val="accent4"/>
                </a:solidFill>
              </a:rPr>
              <a:t>Is this following good practice?</a:t>
            </a:r>
          </a:p>
        </p:txBody>
      </p:sp>
      <p:sp>
        <p:nvSpPr>
          <p:cNvPr id="16" name="Oval 15">
            <a:extLst>
              <a:ext uri="{FF2B5EF4-FFF2-40B4-BE49-F238E27FC236}">
                <a16:creationId xmlns:a16="http://schemas.microsoft.com/office/drawing/2014/main" id="{0F9B9BA5-D433-17E4-FCB4-19BC1DD385DB}"/>
              </a:ext>
            </a:extLst>
          </p:cNvPr>
          <p:cNvSpPr/>
          <p:nvPr/>
        </p:nvSpPr>
        <p:spPr>
          <a:xfrm>
            <a:off x="3715114" y="3721101"/>
            <a:ext cx="1529986" cy="1033462"/>
          </a:xfrm>
          <a:prstGeom prst="ellipse">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00998968-5D95-AB5E-EDB9-BE952ECE66BC}"/>
              </a:ext>
            </a:extLst>
          </p:cNvPr>
          <p:cNvSpPr/>
          <p:nvPr/>
        </p:nvSpPr>
        <p:spPr>
          <a:xfrm>
            <a:off x="6350000" y="3721101"/>
            <a:ext cx="1529986" cy="1033462"/>
          </a:xfrm>
          <a:prstGeom prst="ellipse">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A144E146-0891-F00C-754A-F1B8665F0A2B}"/>
              </a:ext>
            </a:extLst>
          </p:cNvPr>
          <p:cNvSpPr/>
          <p:nvPr/>
        </p:nvSpPr>
        <p:spPr>
          <a:xfrm>
            <a:off x="8826500" y="3690928"/>
            <a:ext cx="1790699" cy="1477971"/>
          </a:xfrm>
          <a:prstGeom prst="ellipse">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5254C9D2-EC02-0BCC-9EBB-B7BA2D2E3D6C}"/>
              </a:ext>
            </a:extLst>
          </p:cNvPr>
          <p:cNvSpPr txBox="1"/>
          <p:nvPr/>
        </p:nvSpPr>
        <p:spPr>
          <a:xfrm>
            <a:off x="47553" y="1388412"/>
            <a:ext cx="2122404" cy="1200329"/>
          </a:xfrm>
          <a:prstGeom prst="rect">
            <a:avLst/>
          </a:prstGeom>
          <a:noFill/>
        </p:spPr>
        <p:txBody>
          <a:bodyPr wrap="square" rtlCol="0">
            <a:spAutoFit/>
          </a:bodyPr>
          <a:lstStyle/>
          <a:p>
            <a:r>
              <a:rPr lang="en-GB" sz="2400">
                <a:solidFill>
                  <a:srgbClr val="7030A0"/>
                </a:solidFill>
              </a:rPr>
              <a:t>Only a few are satellite-specific</a:t>
            </a:r>
          </a:p>
        </p:txBody>
      </p:sp>
      <p:sp>
        <p:nvSpPr>
          <p:cNvPr id="24" name="Oval 23">
            <a:extLst>
              <a:ext uri="{FF2B5EF4-FFF2-40B4-BE49-F238E27FC236}">
                <a16:creationId xmlns:a16="http://schemas.microsoft.com/office/drawing/2014/main" id="{F83FCE67-9953-E295-6255-50BE0D12F8E3}"/>
              </a:ext>
            </a:extLst>
          </p:cNvPr>
          <p:cNvSpPr/>
          <p:nvPr/>
        </p:nvSpPr>
        <p:spPr>
          <a:xfrm>
            <a:off x="7497853" y="4745028"/>
            <a:ext cx="1529986" cy="1033462"/>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25" name="Oval 24">
            <a:extLst>
              <a:ext uri="{FF2B5EF4-FFF2-40B4-BE49-F238E27FC236}">
                <a16:creationId xmlns:a16="http://schemas.microsoft.com/office/drawing/2014/main" id="{85D24670-A465-55AA-F8C6-0234D42F40C1}"/>
              </a:ext>
            </a:extLst>
          </p:cNvPr>
          <p:cNvSpPr/>
          <p:nvPr/>
        </p:nvSpPr>
        <p:spPr>
          <a:xfrm>
            <a:off x="5020221" y="4745028"/>
            <a:ext cx="1529986" cy="1033462"/>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26" name="Oval 25">
            <a:extLst>
              <a:ext uri="{FF2B5EF4-FFF2-40B4-BE49-F238E27FC236}">
                <a16:creationId xmlns:a16="http://schemas.microsoft.com/office/drawing/2014/main" id="{0F790AB3-C9F3-65ED-526A-320BE783B903}"/>
              </a:ext>
            </a:extLst>
          </p:cNvPr>
          <p:cNvSpPr/>
          <p:nvPr/>
        </p:nvSpPr>
        <p:spPr>
          <a:xfrm>
            <a:off x="2413820" y="3711566"/>
            <a:ext cx="1529986" cy="1033462"/>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Tree>
    <p:extLst>
      <p:ext uri="{BB962C8B-B14F-4D97-AF65-F5344CB8AC3E}">
        <p14:creationId xmlns:p14="http://schemas.microsoft.com/office/powerpoint/2010/main" val="853982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AE16-B890-5540-9920-BFB8B7699C87}"/>
              </a:ext>
            </a:extLst>
          </p:cNvPr>
          <p:cNvSpPr>
            <a:spLocks noGrp="1"/>
          </p:cNvSpPr>
          <p:nvPr>
            <p:ph type="title"/>
          </p:nvPr>
        </p:nvSpPr>
        <p:spPr/>
        <p:txBody>
          <a:bodyPr/>
          <a:lstStyle/>
          <a:p>
            <a:r>
              <a:rPr lang="en-GB"/>
              <a:t>Restructuring and generalising the FRM matrix</a:t>
            </a:r>
          </a:p>
        </p:txBody>
      </p:sp>
      <p:pic>
        <p:nvPicPr>
          <p:cNvPr id="6" name="Picture 5">
            <a:extLst>
              <a:ext uri="{FF2B5EF4-FFF2-40B4-BE49-F238E27FC236}">
                <a16:creationId xmlns:a16="http://schemas.microsoft.com/office/drawing/2014/main" id="{9874AA49-DC92-F1FC-797E-70FA763BE016}"/>
              </a:ext>
            </a:extLst>
          </p:cNvPr>
          <p:cNvPicPr>
            <a:picLocks noChangeAspect="1"/>
          </p:cNvPicPr>
          <p:nvPr/>
        </p:nvPicPr>
        <p:blipFill>
          <a:blip r:embed="rId2"/>
          <a:stretch>
            <a:fillRect/>
          </a:stretch>
        </p:blipFill>
        <p:spPr>
          <a:xfrm>
            <a:off x="1811474" y="920251"/>
            <a:ext cx="10009050" cy="5845817"/>
          </a:xfrm>
          <a:prstGeom prst="rect">
            <a:avLst/>
          </a:prstGeom>
        </p:spPr>
      </p:pic>
    </p:spTree>
    <p:extLst>
      <p:ext uri="{BB962C8B-B14F-4D97-AF65-F5344CB8AC3E}">
        <p14:creationId xmlns:p14="http://schemas.microsoft.com/office/powerpoint/2010/main" val="1480175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F5DBE-E58C-7D99-5454-B579FCD56219}"/>
              </a:ext>
            </a:extLst>
          </p:cNvPr>
          <p:cNvSpPr>
            <a:spLocks noGrp="1"/>
          </p:cNvSpPr>
          <p:nvPr>
            <p:ph type="title"/>
          </p:nvPr>
        </p:nvSpPr>
        <p:spPr/>
        <p:txBody>
          <a:bodyPr/>
          <a:lstStyle/>
          <a:p>
            <a:r>
              <a:rPr lang="en-GB"/>
              <a:t>Classes for general FRMs</a:t>
            </a:r>
          </a:p>
        </p:txBody>
      </p:sp>
      <p:graphicFrame>
        <p:nvGraphicFramePr>
          <p:cNvPr id="6" name="Content Placeholder 5">
            <a:extLst>
              <a:ext uri="{FF2B5EF4-FFF2-40B4-BE49-F238E27FC236}">
                <a16:creationId xmlns:a16="http://schemas.microsoft.com/office/drawing/2014/main" id="{37CD59E5-EBE0-F961-BAD3-44BDCF73984D}"/>
              </a:ext>
            </a:extLst>
          </p:cNvPr>
          <p:cNvGraphicFramePr>
            <a:graphicFrameLocks noGrp="1"/>
          </p:cNvGraphicFramePr>
          <p:nvPr>
            <p:ph idx="1"/>
            <p:extLst>
              <p:ext uri="{D42A27DB-BD31-4B8C-83A1-F6EECF244321}">
                <p14:modId xmlns:p14="http://schemas.microsoft.com/office/powerpoint/2010/main" val="82698818"/>
              </p:ext>
            </p:extLst>
          </p:nvPr>
        </p:nvGraphicFramePr>
        <p:xfrm>
          <a:off x="371474" y="1140460"/>
          <a:ext cx="11449050" cy="4577080"/>
        </p:xfrm>
        <a:graphic>
          <a:graphicData uri="http://schemas.openxmlformats.org/drawingml/2006/table">
            <a:tbl>
              <a:tblPr firstRow="1" bandRow="1">
                <a:tableStyleId>{5C22544A-7EE6-4342-B048-85BDC9FD1C3A}</a:tableStyleId>
              </a:tblPr>
              <a:tblGrid>
                <a:gridCol w="1787525">
                  <a:extLst>
                    <a:ext uri="{9D8B030D-6E8A-4147-A177-3AD203B41FA5}">
                      <a16:colId xmlns:a16="http://schemas.microsoft.com/office/drawing/2014/main" val="290637886"/>
                    </a:ext>
                  </a:extLst>
                </a:gridCol>
                <a:gridCol w="5845175">
                  <a:extLst>
                    <a:ext uri="{9D8B030D-6E8A-4147-A177-3AD203B41FA5}">
                      <a16:colId xmlns:a16="http://schemas.microsoft.com/office/drawing/2014/main" val="4067396977"/>
                    </a:ext>
                  </a:extLst>
                </a:gridCol>
                <a:gridCol w="3816350">
                  <a:extLst>
                    <a:ext uri="{9D8B030D-6E8A-4147-A177-3AD203B41FA5}">
                      <a16:colId xmlns:a16="http://schemas.microsoft.com/office/drawing/2014/main" val="1263014216"/>
                    </a:ext>
                  </a:extLst>
                </a:gridCol>
              </a:tblGrid>
              <a:tr h="370840">
                <a:tc>
                  <a:txBody>
                    <a:bodyPr/>
                    <a:lstStyle/>
                    <a:p>
                      <a:r>
                        <a:rPr lang="en-GB"/>
                        <a:t>Class</a:t>
                      </a:r>
                    </a:p>
                  </a:txBody>
                  <a:tcPr/>
                </a:tc>
                <a:tc>
                  <a:txBody>
                    <a:bodyPr/>
                    <a:lstStyle/>
                    <a:p>
                      <a:r>
                        <a:rPr lang="en-GB"/>
                        <a:t>Description</a:t>
                      </a:r>
                    </a:p>
                  </a:txBody>
                  <a:tcPr/>
                </a:tc>
                <a:tc>
                  <a:txBody>
                    <a:bodyPr/>
                    <a:lstStyle/>
                    <a:p>
                      <a:endParaRPr lang="en-GB"/>
                    </a:p>
                  </a:txBody>
                  <a:tcPr/>
                </a:tc>
                <a:extLst>
                  <a:ext uri="{0D108BD9-81ED-4DB2-BD59-A6C34878D82A}">
                    <a16:rowId xmlns:a16="http://schemas.microsoft.com/office/drawing/2014/main" val="728996982"/>
                  </a:ext>
                </a:extLst>
              </a:tr>
              <a:tr h="370840">
                <a:tc>
                  <a:txBody>
                    <a:bodyPr/>
                    <a:lstStyle/>
                    <a:p>
                      <a:r>
                        <a:rPr lang="en-GB"/>
                        <a:t>Class D</a:t>
                      </a:r>
                    </a:p>
                  </a:txBody>
                  <a:tcPr/>
                </a:tc>
                <a:tc>
                  <a:txBody>
                    <a:bodyPr/>
                    <a:lstStyle/>
                    <a:p>
                      <a:r>
                        <a:rPr lang="en-GB"/>
                        <a:t>Prototype data – proof of concept. Intended for use only by original data provider</a:t>
                      </a:r>
                    </a:p>
                  </a:txBody>
                  <a:tcPr/>
                </a:tc>
                <a:tc>
                  <a:txBody>
                    <a:bodyPr/>
                    <a:lstStyle/>
                    <a:p>
                      <a:r>
                        <a:rPr lang="en-GB"/>
                        <a:t>Likely only generic good practice guidance exists as approach is novel. </a:t>
                      </a:r>
                    </a:p>
                  </a:txBody>
                  <a:tcPr/>
                </a:tc>
                <a:extLst>
                  <a:ext uri="{0D108BD9-81ED-4DB2-BD59-A6C34878D82A}">
                    <a16:rowId xmlns:a16="http://schemas.microsoft.com/office/drawing/2014/main" val="3488839572"/>
                  </a:ext>
                </a:extLst>
              </a:tr>
              <a:tr h="370840">
                <a:tc>
                  <a:txBody>
                    <a:bodyPr/>
                    <a:lstStyle/>
                    <a:p>
                      <a:r>
                        <a:rPr lang="en-GB"/>
                        <a:t>Class C</a:t>
                      </a:r>
                    </a:p>
                  </a:txBody>
                  <a:tcPr/>
                </a:tc>
                <a:tc>
                  <a:txBody>
                    <a:bodyPr/>
                    <a:lstStyle/>
                    <a:p>
                      <a:r>
                        <a:rPr lang="en-GB"/>
                        <a:t>Shared research data. Intended for use by original data provider for research activity. Shared with others, but care required in its interpretation.</a:t>
                      </a:r>
                    </a:p>
                  </a:txBody>
                  <a:tcPr/>
                </a:tc>
                <a:tc>
                  <a:txBody>
                    <a:bodyPr/>
                    <a:lstStyle/>
                    <a:p>
                      <a:r>
                        <a:rPr lang="en-GB"/>
                        <a:t>Likely only generic good practice guidance exists. Data provider has considered quality aspects and has had a peer review</a:t>
                      </a:r>
                    </a:p>
                  </a:txBody>
                  <a:tcPr/>
                </a:tc>
                <a:extLst>
                  <a:ext uri="{0D108BD9-81ED-4DB2-BD59-A6C34878D82A}">
                    <a16:rowId xmlns:a16="http://schemas.microsoft.com/office/drawing/2014/main" val="1949756084"/>
                  </a:ext>
                </a:extLst>
              </a:tr>
              <a:tr h="370840">
                <a:tc>
                  <a:txBody>
                    <a:bodyPr/>
                    <a:lstStyle/>
                    <a:p>
                      <a:r>
                        <a:rPr lang="en-GB"/>
                        <a:t>Class B</a:t>
                      </a:r>
                    </a:p>
                  </a:txBody>
                  <a:tcPr/>
                </a:tc>
                <a:tc>
                  <a:txBody>
                    <a:bodyPr/>
                    <a:lstStyle/>
                    <a:p>
                      <a:r>
                        <a:rPr lang="en-GB"/>
                        <a:t>Shared operational data. Intended for use by other people. Often part of a network. Data shared on environmental data platforms.</a:t>
                      </a:r>
                    </a:p>
                  </a:txBody>
                  <a:tcPr/>
                </a:tc>
                <a:tc>
                  <a:txBody>
                    <a:bodyPr/>
                    <a:lstStyle/>
                    <a:p>
                      <a:r>
                        <a:rPr lang="en-GB"/>
                        <a:t>Following good practice guidance for data formats, metadata, site operations, calibration, uncertainties.</a:t>
                      </a:r>
                    </a:p>
                  </a:txBody>
                  <a:tcPr/>
                </a:tc>
                <a:extLst>
                  <a:ext uri="{0D108BD9-81ED-4DB2-BD59-A6C34878D82A}">
                    <a16:rowId xmlns:a16="http://schemas.microsoft.com/office/drawing/2014/main" val="1598043199"/>
                  </a:ext>
                </a:extLst>
              </a:tr>
              <a:tr h="370840">
                <a:tc>
                  <a:txBody>
                    <a:bodyPr/>
                    <a:lstStyle/>
                    <a:p>
                      <a:r>
                        <a:rPr lang="en-GB"/>
                        <a:t>Class A</a:t>
                      </a:r>
                    </a:p>
                  </a:txBody>
                  <a:tcPr/>
                </a:tc>
                <a:tc>
                  <a:txBody>
                    <a:bodyPr/>
                    <a:lstStyle/>
                    <a:p>
                      <a:r>
                        <a:rPr lang="en-GB"/>
                        <a:t>Long-term legacy data. Intended for long-term studies (e.g. climate-relevant datasets)</a:t>
                      </a:r>
                    </a:p>
                  </a:txBody>
                  <a:tcPr/>
                </a:tc>
                <a:tc>
                  <a:txBody>
                    <a:bodyPr/>
                    <a:lstStyle/>
                    <a:p>
                      <a:r>
                        <a:rPr lang="en-GB"/>
                        <a:t>Following good practice guidance throughout. Evidence of long-term stability.</a:t>
                      </a:r>
                    </a:p>
                  </a:txBody>
                  <a:tcPr/>
                </a:tc>
                <a:extLst>
                  <a:ext uri="{0D108BD9-81ED-4DB2-BD59-A6C34878D82A}">
                    <a16:rowId xmlns:a16="http://schemas.microsoft.com/office/drawing/2014/main" val="2504558825"/>
                  </a:ext>
                </a:extLst>
              </a:tr>
            </a:tbl>
          </a:graphicData>
        </a:graphic>
      </p:graphicFrame>
    </p:spTree>
    <p:extLst>
      <p:ext uri="{BB962C8B-B14F-4D97-AF65-F5344CB8AC3E}">
        <p14:creationId xmlns:p14="http://schemas.microsoft.com/office/powerpoint/2010/main" val="2091655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E317B-02D8-5143-6FB7-6045B0709514}"/>
              </a:ext>
            </a:extLst>
          </p:cNvPr>
          <p:cNvSpPr>
            <a:spLocks noGrp="1"/>
          </p:cNvSpPr>
          <p:nvPr>
            <p:ph type="title"/>
          </p:nvPr>
        </p:nvSpPr>
        <p:spPr/>
        <p:txBody>
          <a:bodyPr/>
          <a:lstStyle/>
          <a:p>
            <a:r>
              <a:rPr lang="en-GB"/>
              <a:t>Summary and conclusions</a:t>
            </a:r>
          </a:p>
        </p:txBody>
      </p:sp>
      <p:sp>
        <p:nvSpPr>
          <p:cNvPr id="6" name="Content Placeholder 5">
            <a:extLst>
              <a:ext uri="{FF2B5EF4-FFF2-40B4-BE49-F238E27FC236}">
                <a16:creationId xmlns:a16="http://schemas.microsoft.com/office/drawing/2014/main" id="{ECD87EEF-BFF8-3F69-4A0F-4AD29C4CD537}"/>
              </a:ext>
            </a:extLst>
          </p:cNvPr>
          <p:cNvSpPr>
            <a:spLocks noGrp="1"/>
          </p:cNvSpPr>
          <p:nvPr>
            <p:ph idx="1"/>
          </p:nvPr>
        </p:nvSpPr>
        <p:spPr>
          <a:xfrm>
            <a:off x="371475" y="1092200"/>
            <a:ext cx="11449050" cy="5388015"/>
          </a:xfrm>
        </p:spPr>
        <p:txBody>
          <a:bodyPr>
            <a:normAutofit fontScale="92500"/>
          </a:bodyPr>
          <a:lstStyle/>
          <a:p>
            <a:r>
              <a:rPr lang="en-GB"/>
              <a:t>ARIA is working with a diverse range of observational systems, including novel methods and extreme and remote environments</a:t>
            </a:r>
          </a:p>
          <a:p>
            <a:r>
              <a:rPr lang="en-GB"/>
              <a:t>CEOS-FRM and the QA4EO Five Steps provide a valuable and transferable framework for bringing consistency to these observations</a:t>
            </a:r>
          </a:p>
          <a:p>
            <a:r>
              <a:rPr lang="en-GB"/>
              <a:t>Moving beyond satellite validation introduces greater diversity in intended application, which must be clearly defined to assess fitness-for-purpose</a:t>
            </a:r>
          </a:p>
          <a:p>
            <a:r>
              <a:rPr lang="en-GB"/>
              <a:t>Good practice evolves with system maturity</a:t>
            </a:r>
          </a:p>
          <a:p>
            <a:pPr lvl="1"/>
            <a:r>
              <a:rPr lang="en-GB"/>
              <a:t>Generic principles are essential in early-stage systems</a:t>
            </a:r>
          </a:p>
          <a:p>
            <a:pPr lvl="1"/>
            <a:r>
              <a:rPr lang="en-GB"/>
              <a:t>Assessing higher maturity levels requires context-dependent judgement and may need specific good practice</a:t>
            </a:r>
          </a:p>
          <a:p>
            <a:endParaRPr lang="en-GB"/>
          </a:p>
        </p:txBody>
      </p:sp>
    </p:spTree>
    <p:extLst>
      <p:ext uri="{BB962C8B-B14F-4D97-AF65-F5344CB8AC3E}">
        <p14:creationId xmlns:p14="http://schemas.microsoft.com/office/powerpoint/2010/main" val="2811689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76"/>
        <p:cNvGrpSpPr/>
        <p:nvPr/>
      </p:nvGrpSpPr>
      <p:grpSpPr>
        <a:xfrm>
          <a:off x="0" y="0"/>
          <a:ext cx="0" cy="0"/>
          <a:chOff x="0" y="0"/>
          <a:chExt cx="0" cy="0"/>
        </a:xfrm>
      </p:grpSpPr>
      <p:pic>
        <p:nvPicPr>
          <p:cNvPr id="2777" name="Google Shape;2777;p364" title="Tipping_2.png"/>
          <p:cNvPicPr preferRelativeResize="0"/>
          <p:nvPr/>
        </p:nvPicPr>
        <p:blipFill rotWithShape="1">
          <a:blip r:embed="rId3">
            <a:alphaModFix/>
          </a:blip>
          <a:srcRect l="10055" t="8771" r="14342" b="10467"/>
          <a:stretch/>
        </p:blipFill>
        <p:spPr>
          <a:xfrm>
            <a:off x="0" y="1304925"/>
            <a:ext cx="6073527" cy="4610433"/>
          </a:xfrm>
          <a:prstGeom prst="rect">
            <a:avLst/>
          </a:prstGeom>
          <a:noFill/>
          <a:ln>
            <a:noFill/>
          </a:ln>
        </p:spPr>
      </p:pic>
      <p:sp>
        <p:nvSpPr>
          <p:cNvPr id="3" name="Title 2">
            <a:extLst>
              <a:ext uri="{FF2B5EF4-FFF2-40B4-BE49-F238E27FC236}">
                <a16:creationId xmlns:a16="http://schemas.microsoft.com/office/drawing/2014/main" id="{AF5E18DD-4082-1F14-8D66-4C3FE8EC76F1}"/>
              </a:ext>
            </a:extLst>
          </p:cNvPr>
          <p:cNvSpPr>
            <a:spLocks noGrp="1"/>
          </p:cNvSpPr>
          <p:nvPr>
            <p:ph type="title"/>
          </p:nvPr>
        </p:nvSpPr>
        <p:spPr>
          <a:xfrm>
            <a:off x="320676" y="190500"/>
            <a:ext cx="10017124" cy="1290638"/>
          </a:xfrm>
        </p:spPr>
        <p:txBody>
          <a:bodyPr>
            <a:normAutofit/>
          </a:bodyPr>
          <a:lstStyle/>
          <a:p>
            <a:r>
              <a:rPr lang="en-GB"/>
              <a:t>ARIA Forecasting Tipping Points programme</a:t>
            </a:r>
            <a:br>
              <a:rPr lang="en-GB"/>
            </a:br>
            <a:endParaRPr lang="en-GB"/>
          </a:p>
        </p:txBody>
      </p:sp>
      <p:sp>
        <p:nvSpPr>
          <p:cNvPr id="4" name="Rectangle 3">
            <a:extLst>
              <a:ext uri="{FF2B5EF4-FFF2-40B4-BE49-F238E27FC236}">
                <a16:creationId xmlns:a16="http://schemas.microsoft.com/office/drawing/2014/main" id="{4454A271-8184-DF96-15F8-7EDF16756AC6}"/>
              </a:ext>
            </a:extLst>
          </p:cNvPr>
          <p:cNvSpPr/>
          <p:nvPr/>
        </p:nvSpPr>
        <p:spPr>
          <a:xfrm>
            <a:off x="6230813" y="5204158"/>
            <a:ext cx="5927973" cy="711200"/>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www.aria.org.uk/forecasting-tipping-points</a:t>
            </a:r>
          </a:p>
        </p:txBody>
      </p:sp>
      <p:sp>
        <p:nvSpPr>
          <p:cNvPr id="7" name="TextBox 6">
            <a:extLst>
              <a:ext uri="{FF2B5EF4-FFF2-40B4-BE49-F238E27FC236}">
                <a16:creationId xmlns:a16="http://schemas.microsoft.com/office/drawing/2014/main" id="{5D848ACC-3679-9151-D5D8-A692C89277EB}"/>
              </a:ext>
            </a:extLst>
          </p:cNvPr>
          <p:cNvSpPr txBox="1"/>
          <p:nvPr/>
        </p:nvSpPr>
        <p:spPr>
          <a:xfrm>
            <a:off x="6375400" y="1481138"/>
            <a:ext cx="5638800" cy="2482667"/>
          </a:xfrm>
          <a:prstGeom prst="rect">
            <a:avLst/>
          </a:prstGeom>
          <a:noFill/>
        </p:spPr>
        <p:txBody>
          <a:bodyPr wrap="square" rtlCol="0">
            <a:spAutoFit/>
          </a:bodyPr>
          <a:lstStyle/>
          <a:p>
            <a:pPr>
              <a:lnSpc>
                <a:spcPct val="150000"/>
              </a:lnSpc>
            </a:pPr>
            <a:r>
              <a:rPr lang="en-GB" sz="3600">
                <a:solidFill>
                  <a:schemeClr val="accent3"/>
                </a:solidFill>
                <a:sym typeface="Wingdings" panose="05000000000000000000" pitchFamily="2" charset="2"/>
              </a:rPr>
              <a:t> </a:t>
            </a:r>
            <a:r>
              <a:rPr lang="en-GB" sz="3600">
                <a:solidFill>
                  <a:schemeClr val="accent3"/>
                </a:solidFill>
              </a:rPr>
              <a:t>Observations </a:t>
            </a:r>
          </a:p>
          <a:p>
            <a:pPr marL="571500" indent="-571500">
              <a:lnSpc>
                <a:spcPct val="150000"/>
              </a:lnSpc>
              <a:buFont typeface="Wingdings" panose="05000000000000000000" pitchFamily="2" charset="2"/>
              <a:buChar char="à"/>
            </a:pPr>
            <a:r>
              <a:rPr lang="en-GB" sz="3600">
                <a:solidFill>
                  <a:schemeClr val="accent3"/>
                </a:solidFill>
              </a:rPr>
              <a:t>Modelling </a:t>
            </a:r>
          </a:p>
          <a:p>
            <a:pPr marL="571500" indent="-571500">
              <a:lnSpc>
                <a:spcPct val="150000"/>
              </a:lnSpc>
              <a:buFont typeface="Wingdings" panose="05000000000000000000" pitchFamily="2" charset="2"/>
              <a:buChar char="à"/>
            </a:pPr>
            <a:r>
              <a:rPr lang="en-GB" sz="3600">
                <a:solidFill>
                  <a:schemeClr val="accent3"/>
                </a:solidFill>
              </a:rPr>
              <a:t>Forecasting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B30CE-F9CF-4A91-1BFF-1C6D660AA98F}"/>
              </a:ext>
            </a:extLst>
          </p:cNvPr>
          <p:cNvSpPr>
            <a:spLocks noGrp="1"/>
          </p:cNvSpPr>
          <p:nvPr>
            <p:ph type="title"/>
          </p:nvPr>
        </p:nvSpPr>
        <p:spPr>
          <a:xfrm>
            <a:off x="239432" y="202668"/>
            <a:ext cx="10009050" cy="1290638"/>
          </a:xfrm>
        </p:spPr>
        <p:txBody>
          <a:bodyPr/>
          <a:lstStyle/>
          <a:p>
            <a:r>
              <a:rPr lang="en-GB"/>
              <a:t>A diverse and challenging set of observational systems</a:t>
            </a:r>
          </a:p>
        </p:txBody>
      </p:sp>
      <p:grpSp>
        <p:nvGrpSpPr>
          <p:cNvPr id="5" name="Google Shape;3178;p395">
            <a:extLst>
              <a:ext uri="{FF2B5EF4-FFF2-40B4-BE49-F238E27FC236}">
                <a16:creationId xmlns:a16="http://schemas.microsoft.com/office/drawing/2014/main" id="{98CF046D-AA9E-27B7-87AD-CE4CFCCF8837}"/>
              </a:ext>
            </a:extLst>
          </p:cNvPr>
          <p:cNvGrpSpPr/>
          <p:nvPr/>
        </p:nvGrpSpPr>
        <p:grpSpPr>
          <a:xfrm>
            <a:off x="10380526" y="3665884"/>
            <a:ext cx="1457599" cy="2664412"/>
            <a:chOff x="22830119" y="27591157"/>
            <a:chExt cx="6707773" cy="12261443"/>
          </a:xfrm>
        </p:grpSpPr>
        <p:grpSp>
          <p:nvGrpSpPr>
            <p:cNvPr id="6" name="Google Shape;3179;p395">
              <a:extLst>
                <a:ext uri="{FF2B5EF4-FFF2-40B4-BE49-F238E27FC236}">
                  <a16:creationId xmlns:a16="http://schemas.microsoft.com/office/drawing/2014/main" id="{932F8246-E354-6A9A-EF0E-F634D506B6E0}"/>
                </a:ext>
              </a:extLst>
            </p:cNvPr>
            <p:cNvGrpSpPr/>
            <p:nvPr/>
          </p:nvGrpSpPr>
          <p:grpSpPr>
            <a:xfrm>
              <a:off x="22830119" y="27591157"/>
              <a:ext cx="6707771" cy="3981964"/>
              <a:chOff x="22830119" y="27591157"/>
              <a:chExt cx="6707771" cy="3981964"/>
            </a:xfrm>
          </p:grpSpPr>
          <p:pic>
            <p:nvPicPr>
              <p:cNvPr id="13" name="Google Shape;3180;p395" descr="A white blimp flying over a field&#10;&#10;AI-generated content may be incorrect.">
                <a:extLst>
                  <a:ext uri="{FF2B5EF4-FFF2-40B4-BE49-F238E27FC236}">
                    <a16:creationId xmlns:a16="http://schemas.microsoft.com/office/drawing/2014/main" id="{97803BCE-EBB9-131C-6C24-5E5AA420B46A}"/>
                  </a:ext>
                </a:extLst>
              </p:cNvPr>
              <p:cNvPicPr preferRelativeResize="0"/>
              <p:nvPr/>
            </p:nvPicPr>
            <p:blipFill rotWithShape="1">
              <a:blip r:embed="rId2">
                <a:alphaModFix/>
              </a:blip>
              <a:srcRect t="8492" b="17788"/>
              <a:stretch/>
            </p:blipFill>
            <p:spPr>
              <a:xfrm>
                <a:off x="22830119" y="27846613"/>
                <a:ext cx="6707771" cy="3726508"/>
              </a:xfrm>
              <a:prstGeom prst="rect">
                <a:avLst/>
              </a:prstGeom>
              <a:noFill/>
              <a:ln>
                <a:noFill/>
              </a:ln>
            </p:spPr>
          </p:pic>
          <p:sp>
            <p:nvSpPr>
              <p:cNvPr id="14" name="Google Shape;3181;p395">
                <a:extLst>
                  <a:ext uri="{FF2B5EF4-FFF2-40B4-BE49-F238E27FC236}">
                    <a16:creationId xmlns:a16="http://schemas.microsoft.com/office/drawing/2014/main" id="{DC2AD28B-6AF6-DA9C-EE77-3A0F4BD325C8}"/>
                  </a:ext>
                </a:extLst>
              </p:cNvPr>
              <p:cNvSpPr txBox="1"/>
              <p:nvPr/>
            </p:nvSpPr>
            <p:spPr>
              <a:xfrm>
                <a:off x="24384115" y="27591157"/>
                <a:ext cx="5085000" cy="1094400"/>
              </a:xfrm>
              <a:prstGeom prst="rect">
                <a:avLst/>
              </a:prstGeom>
              <a:noFill/>
              <a:ln>
                <a:noFill/>
              </a:ln>
            </p:spPr>
            <p:txBody>
              <a:bodyPr spcFirstLastPara="1" wrap="square" lIns="54350" tIns="27175" rIns="54350" bIns="27175" anchor="t" anchorCtr="0">
                <a:spAutoFit/>
              </a:bodyPr>
              <a:lstStyle/>
              <a:p>
                <a:pPr marL="0" marR="0" lvl="0" indent="0" algn="l" rtl="0">
                  <a:lnSpc>
                    <a:spcPct val="115000"/>
                  </a:lnSpc>
                  <a:spcBef>
                    <a:spcPts val="0"/>
                  </a:spcBef>
                  <a:spcAft>
                    <a:spcPts val="0"/>
                  </a:spcAft>
                  <a:buNone/>
                </a:pPr>
                <a:r>
                  <a:rPr lang="en-GB" sz="1189" b="0" i="0" u="none" strike="noStrike" cap="none">
                    <a:solidFill>
                      <a:srgbClr val="FAFBFA"/>
                    </a:solidFill>
                    <a:latin typeface="Jost"/>
                    <a:ea typeface="Jost"/>
                    <a:cs typeface="Jost"/>
                    <a:sym typeface="Jost"/>
                  </a:rPr>
                  <a:t>AIRSHIPS</a:t>
                </a:r>
                <a:endParaRPr sz="832"/>
              </a:p>
            </p:txBody>
          </p:sp>
        </p:grpSp>
        <p:grpSp>
          <p:nvGrpSpPr>
            <p:cNvPr id="7" name="Google Shape;3182;p395">
              <a:extLst>
                <a:ext uri="{FF2B5EF4-FFF2-40B4-BE49-F238E27FC236}">
                  <a16:creationId xmlns:a16="http://schemas.microsoft.com/office/drawing/2014/main" id="{EF09B807-CA87-10AC-305C-587D43995BA9}"/>
                </a:ext>
              </a:extLst>
            </p:cNvPr>
            <p:cNvGrpSpPr/>
            <p:nvPr/>
          </p:nvGrpSpPr>
          <p:grpSpPr>
            <a:xfrm>
              <a:off x="22830119" y="31976681"/>
              <a:ext cx="6707772" cy="4000130"/>
              <a:chOff x="22830119" y="31976681"/>
              <a:chExt cx="6707772" cy="4000130"/>
            </a:xfrm>
          </p:grpSpPr>
          <p:pic>
            <p:nvPicPr>
              <p:cNvPr id="11" name="Google Shape;3183;p395" descr="A satellite in the sky&#10;&#10;AI-generated content may be incorrect.">
                <a:extLst>
                  <a:ext uri="{FF2B5EF4-FFF2-40B4-BE49-F238E27FC236}">
                    <a16:creationId xmlns:a16="http://schemas.microsoft.com/office/drawing/2014/main" id="{A7DECFBC-C134-813E-690A-CF3A3A03948C}"/>
                  </a:ext>
                </a:extLst>
              </p:cNvPr>
              <p:cNvPicPr preferRelativeResize="0"/>
              <p:nvPr/>
            </p:nvPicPr>
            <p:blipFill rotWithShape="1">
              <a:blip r:embed="rId3">
                <a:alphaModFix/>
              </a:blip>
              <a:srcRect/>
              <a:stretch/>
            </p:blipFill>
            <p:spPr>
              <a:xfrm>
                <a:off x="22830119" y="32203689"/>
                <a:ext cx="6707772" cy="3773122"/>
              </a:xfrm>
              <a:prstGeom prst="rect">
                <a:avLst/>
              </a:prstGeom>
              <a:noFill/>
              <a:ln>
                <a:noFill/>
              </a:ln>
            </p:spPr>
          </p:pic>
          <p:sp>
            <p:nvSpPr>
              <p:cNvPr id="12" name="Google Shape;3184;p395">
                <a:extLst>
                  <a:ext uri="{FF2B5EF4-FFF2-40B4-BE49-F238E27FC236}">
                    <a16:creationId xmlns:a16="http://schemas.microsoft.com/office/drawing/2014/main" id="{B5DB0594-D21E-BBC3-8E1F-178845C4536F}"/>
                  </a:ext>
                </a:extLst>
              </p:cNvPr>
              <p:cNvSpPr txBox="1"/>
              <p:nvPr/>
            </p:nvSpPr>
            <p:spPr>
              <a:xfrm>
                <a:off x="24513003" y="31976681"/>
                <a:ext cx="4191000" cy="1094400"/>
              </a:xfrm>
              <a:prstGeom prst="rect">
                <a:avLst/>
              </a:prstGeom>
              <a:noFill/>
              <a:ln>
                <a:noFill/>
              </a:ln>
            </p:spPr>
            <p:txBody>
              <a:bodyPr spcFirstLastPara="1" wrap="square" lIns="54350" tIns="27175" rIns="54350" bIns="27175" anchor="t" anchorCtr="0">
                <a:spAutoFit/>
              </a:bodyPr>
              <a:lstStyle/>
              <a:p>
                <a:pPr marL="0" marR="0" lvl="0" indent="0" algn="l" rtl="0">
                  <a:lnSpc>
                    <a:spcPct val="115000"/>
                  </a:lnSpc>
                  <a:spcBef>
                    <a:spcPts val="0"/>
                  </a:spcBef>
                  <a:spcAft>
                    <a:spcPts val="0"/>
                  </a:spcAft>
                  <a:buNone/>
                </a:pPr>
                <a:r>
                  <a:rPr lang="en-GB" sz="1189" b="0" i="0" u="none" strike="noStrike" cap="none">
                    <a:solidFill>
                      <a:srgbClr val="FAFBFA"/>
                    </a:solidFill>
                    <a:latin typeface="Jost"/>
                    <a:ea typeface="Jost"/>
                    <a:cs typeface="Jost"/>
                    <a:sym typeface="Jost"/>
                  </a:rPr>
                  <a:t>HAPS</a:t>
                </a:r>
                <a:endParaRPr sz="832"/>
              </a:p>
            </p:txBody>
          </p:sp>
        </p:grpSp>
        <p:grpSp>
          <p:nvGrpSpPr>
            <p:cNvPr id="8" name="Google Shape;3185;p395">
              <a:extLst>
                <a:ext uri="{FF2B5EF4-FFF2-40B4-BE49-F238E27FC236}">
                  <a16:creationId xmlns:a16="http://schemas.microsoft.com/office/drawing/2014/main" id="{94F9B439-B5E3-48FC-0846-85FFB629EAB2}"/>
                </a:ext>
              </a:extLst>
            </p:cNvPr>
            <p:cNvGrpSpPr/>
            <p:nvPr/>
          </p:nvGrpSpPr>
          <p:grpSpPr>
            <a:xfrm>
              <a:off x="22830119" y="36418236"/>
              <a:ext cx="6707773" cy="3434364"/>
              <a:chOff x="22830119" y="36418236"/>
              <a:chExt cx="6707773" cy="3434364"/>
            </a:xfrm>
          </p:grpSpPr>
          <p:pic>
            <p:nvPicPr>
              <p:cNvPr id="9" name="Google Shape;3186;p395">
                <a:extLst>
                  <a:ext uri="{FF2B5EF4-FFF2-40B4-BE49-F238E27FC236}">
                    <a16:creationId xmlns:a16="http://schemas.microsoft.com/office/drawing/2014/main" id="{48E4F275-D8C4-0615-CF84-F0D0250265D5}"/>
                  </a:ext>
                </a:extLst>
              </p:cNvPr>
              <p:cNvPicPr preferRelativeResize="0"/>
              <p:nvPr/>
            </p:nvPicPr>
            <p:blipFill rotWithShape="1">
              <a:blip r:embed="rId4">
                <a:alphaModFix/>
              </a:blip>
              <a:srcRect l="29844" t="49163" r="8648" b="3691"/>
              <a:stretch/>
            </p:blipFill>
            <p:spPr>
              <a:xfrm>
                <a:off x="22830119" y="36418236"/>
                <a:ext cx="6707773" cy="3434364"/>
              </a:xfrm>
              <a:prstGeom prst="rect">
                <a:avLst/>
              </a:prstGeom>
              <a:noFill/>
              <a:ln>
                <a:noFill/>
              </a:ln>
            </p:spPr>
          </p:pic>
          <p:sp>
            <p:nvSpPr>
              <p:cNvPr id="10" name="Google Shape;3187;p395">
                <a:extLst>
                  <a:ext uri="{FF2B5EF4-FFF2-40B4-BE49-F238E27FC236}">
                    <a16:creationId xmlns:a16="http://schemas.microsoft.com/office/drawing/2014/main" id="{A67D6751-8987-6281-23E5-30D041CFBE8D}"/>
                  </a:ext>
                </a:extLst>
              </p:cNvPr>
              <p:cNvSpPr txBox="1"/>
              <p:nvPr/>
            </p:nvSpPr>
            <p:spPr>
              <a:xfrm>
                <a:off x="24587954" y="36418236"/>
                <a:ext cx="4191000" cy="1094400"/>
              </a:xfrm>
              <a:prstGeom prst="rect">
                <a:avLst/>
              </a:prstGeom>
              <a:noFill/>
              <a:ln>
                <a:noFill/>
              </a:ln>
            </p:spPr>
            <p:txBody>
              <a:bodyPr spcFirstLastPara="1" wrap="square" lIns="54350" tIns="27175" rIns="54350" bIns="27175" anchor="t" anchorCtr="0">
                <a:spAutoFit/>
              </a:bodyPr>
              <a:lstStyle/>
              <a:p>
                <a:pPr marL="0" marR="0" lvl="0" indent="0" algn="l" rtl="0">
                  <a:lnSpc>
                    <a:spcPct val="115000"/>
                  </a:lnSpc>
                  <a:spcBef>
                    <a:spcPts val="0"/>
                  </a:spcBef>
                  <a:spcAft>
                    <a:spcPts val="0"/>
                  </a:spcAft>
                  <a:buNone/>
                </a:pPr>
                <a:r>
                  <a:rPr lang="en-GB" sz="1189" b="0" i="0" u="none" strike="noStrike" cap="none">
                    <a:solidFill>
                      <a:srgbClr val="FAFBFA"/>
                    </a:solidFill>
                    <a:latin typeface="Jost"/>
                    <a:ea typeface="Jost"/>
                    <a:cs typeface="Jost"/>
                    <a:sym typeface="Jost"/>
                  </a:rPr>
                  <a:t>DRONES</a:t>
                </a:r>
                <a:endParaRPr sz="832"/>
              </a:p>
            </p:txBody>
          </p:sp>
        </p:grpSp>
      </p:grpSp>
      <p:grpSp>
        <p:nvGrpSpPr>
          <p:cNvPr id="15" name="Google Shape;3198;p396">
            <a:extLst>
              <a:ext uri="{FF2B5EF4-FFF2-40B4-BE49-F238E27FC236}">
                <a16:creationId xmlns:a16="http://schemas.microsoft.com/office/drawing/2014/main" id="{221D5790-DB1C-7436-298F-A1241E27087C}"/>
              </a:ext>
            </a:extLst>
          </p:cNvPr>
          <p:cNvGrpSpPr/>
          <p:nvPr/>
        </p:nvGrpSpPr>
        <p:grpSpPr>
          <a:xfrm>
            <a:off x="5075842" y="2464632"/>
            <a:ext cx="5129780" cy="1870929"/>
            <a:chOff x="2550825" y="558375"/>
            <a:chExt cx="5129780" cy="1870929"/>
          </a:xfrm>
        </p:grpSpPr>
        <p:grpSp>
          <p:nvGrpSpPr>
            <p:cNvPr id="16" name="Google Shape;3199;p396">
              <a:extLst>
                <a:ext uri="{FF2B5EF4-FFF2-40B4-BE49-F238E27FC236}">
                  <a16:creationId xmlns:a16="http://schemas.microsoft.com/office/drawing/2014/main" id="{74CE43A4-B96E-EE12-D06B-2FE54F5EEF29}"/>
                </a:ext>
              </a:extLst>
            </p:cNvPr>
            <p:cNvGrpSpPr/>
            <p:nvPr/>
          </p:nvGrpSpPr>
          <p:grpSpPr>
            <a:xfrm>
              <a:off x="2550825" y="558375"/>
              <a:ext cx="4639325" cy="1394474"/>
              <a:chOff x="2550825" y="558375"/>
              <a:chExt cx="4639325" cy="1394474"/>
            </a:xfrm>
          </p:grpSpPr>
          <p:pic>
            <p:nvPicPr>
              <p:cNvPr id="19" name="Google Shape;3200;p396" descr="A yellow submarine being lifted by a rope&#10;&#10;Description automatically generated">
                <a:extLst>
                  <a:ext uri="{FF2B5EF4-FFF2-40B4-BE49-F238E27FC236}">
                    <a16:creationId xmlns:a16="http://schemas.microsoft.com/office/drawing/2014/main" id="{6E3A558D-D1F8-A7A4-1D66-51F58DDDC4CC}"/>
                  </a:ext>
                </a:extLst>
              </p:cNvPr>
              <p:cNvPicPr preferRelativeResize="0"/>
              <p:nvPr/>
            </p:nvPicPr>
            <p:blipFill rotWithShape="1">
              <a:blip r:embed="rId5">
                <a:alphaModFix/>
              </a:blip>
              <a:srcRect t="21704"/>
              <a:stretch/>
            </p:blipFill>
            <p:spPr>
              <a:xfrm>
                <a:off x="2550825" y="558375"/>
                <a:ext cx="4639325" cy="1394474"/>
              </a:xfrm>
              <a:prstGeom prst="rect">
                <a:avLst/>
              </a:prstGeom>
              <a:noFill/>
              <a:ln>
                <a:noFill/>
              </a:ln>
            </p:spPr>
          </p:pic>
          <p:sp>
            <p:nvSpPr>
              <p:cNvPr id="20" name="Google Shape;3201;p396">
                <a:extLst>
                  <a:ext uri="{FF2B5EF4-FFF2-40B4-BE49-F238E27FC236}">
                    <a16:creationId xmlns:a16="http://schemas.microsoft.com/office/drawing/2014/main" id="{C4A9B978-B039-84E9-4F59-983EB64F237B}"/>
                  </a:ext>
                </a:extLst>
              </p:cNvPr>
              <p:cNvSpPr/>
              <p:nvPr/>
            </p:nvSpPr>
            <p:spPr>
              <a:xfrm>
                <a:off x="2574392" y="582616"/>
                <a:ext cx="1686000" cy="942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600">
                    <a:solidFill>
                      <a:srgbClr val="000000"/>
                    </a:solidFill>
                    <a:latin typeface="Jost"/>
                    <a:ea typeface="Jost"/>
                    <a:cs typeface="Jost"/>
                    <a:sym typeface="Jost"/>
                  </a:rPr>
                  <a:t>4m long</a:t>
                </a:r>
                <a:endParaRPr sz="1600">
                  <a:solidFill>
                    <a:srgbClr val="000000"/>
                  </a:solidFill>
                  <a:latin typeface="Jost"/>
                  <a:ea typeface="Jost"/>
                  <a:cs typeface="Jost"/>
                  <a:sym typeface="Jost"/>
                </a:endParaRPr>
              </a:p>
            </p:txBody>
          </p:sp>
        </p:grpSp>
        <p:pic>
          <p:nvPicPr>
            <p:cNvPr id="17" name="Google Shape;3202;p396">
              <a:extLst>
                <a:ext uri="{FF2B5EF4-FFF2-40B4-BE49-F238E27FC236}">
                  <a16:creationId xmlns:a16="http://schemas.microsoft.com/office/drawing/2014/main" id="{31FEC0BA-10C9-6BD5-F0DA-2D8AFF7C0177}"/>
                </a:ext>
              </a:extLst>
            </p:cNvPr>
            <p:cNvPicPr preferRelativeResize="0"/>
            <p:nvPr/>
          </p:nvPicPr>
          <p:blipFill rotWithShape="1">
            <a:blip r:embed="rId6">
              <a:alphaModFix/>
            </a:blip>
            <a:srcRect/>
            <a:stretch/>
          </p:blipFill>
          <p:spPr>
            <a:xfrm>
              <a:off x="4752443" y="1642853"/>
              <a:ext cx="2928162" cy="786451"/>
            </a:xfrm>
            <a:prstGeom prst="rect">
              <a:avLst/>
            </a:prstGeom>
            <a:noFill/>
            <a:ln>
              <a:noFill/>
            </a:ln>
          </p:spPr>
        </p:pic>
        <p:sp>
          <p:nvSpPr>
            <p:cNvPr id="18" name="Google Shape;3203;p396">
              <a:extLst>
                <a:ext uri="{FF2B5EF4-FFF2-40B4-BE49-F238E27FC236}">
                  <a16:creationId xmlns:a16="http://schemas.microsoft.com/office/drawing/2014/main" id="{3D6B4D09-70F1-C985-7C19-87377D1B4FAD}"/>
                </a:ext>
              </a:extLst>
            </p:cNvPr>
            <p:cNvSpPr/>
            <p:nvPr/>
          </p:nvSpPr>
          <p:spPr>
            <a:xfrm>
              <a:off x="3688325" y="2051779"/>
              <a:ext cx="2854800" cy="341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600">
                  <a:latin typeface="Jost"/>
                  <a:ea typeface="Jost"/>
                  <a:cs typeface="Jost"/>
                  <a:sym typeface="Jost"/>
                </a:rPr>
                <a:t>1</a:t>
              </a:r>
              <a:r>
                <a:rPr lang="en-GB" sz="1600">
                  <a:solidFill>
                    <a:srgbClr val="000000"/>
                  </a:solidFill>
                  <a:latin typeface="Jost"/>
                  <a:ea typeface="Jost"/>
                  <a:cs typeface="Jost"/>
                  <a:sym typeface="Jost"/>
                </a:rPr>
                <a:t>m long</a:t>
              </a:r>
              <a:endParaRPr sz="1600">
                <a:solidFill>
                  <a:srgbClr val="000000"/>
                </a:solidFill>
                <a:latin typeface="Jost"/>
                <a:ea typeface="Jost"/>
                <a:cs typeface="Jost"/>
                <a:sym typeface="Jost"/>
              </a:endParaRPr>
            </a:p>
          </p:txBody>
        </p:sp>
      </p:grpSp>
      <p:grpSp>
        <p:nvGrpSpPr>
          <p:cNvPr id="21" name="Google Shape;3209;p396">
            <a:extLst>
              <a:ext uri="{FF2B5EF4-FFF2-40B4-BE49-F238E27FC236}">
                <a16:creationId xmlns:a16="http://schemas.microsoft.com/office/drawing/2014/main" id="{918085E2-5993-88B7-5222-8C3C0A8CA399}"/>
              </a:ext>
            </a:extLst>
          </p:cNvPr>
          <p:cNvGrpSpPr/>
          <p:nvPr/>
        </p:nvGrpSpPr>
        <p:grpSpPr>
          <a:xfrm>
            <a:off x="6879359" y="4273359"/>
            <a:ext cx="3336250" cy="2051838"/>
            <a:chOff x="5604875" y="2368162"/>
            <a:chExt cx="3336250" cy="2051838"/>
          </a:xfrm>
        </p:grpSpPr>
        <p:pic>
          <p:nvPicPr>
            <p:cNvPr id="22" name="Google Shape;3210;p396">
              <a:extLst>
                <a:ext uri="{FF2B5EF4-FFF2-40B4-BE49-F238E27FC236}">
                  <a16:creationId xmlns:a16="http://schemas.microsoft.com/office/drawing/2014/main" id="{3546427B-138D-84DA-1E92-886B5114399C}"/>
                </a:ext>
              </a:extLst>
            </p:cNvPr>
            <p:cNvPicPr preferRelativeResize="0"/>
            <p:nvPr/>
          </p:nvPicPr>
          <p:blipFill rotWithShape="1">
            <a:blip r:embed="rId7">
              <a:alphaModFix/>
            </a:blip>
            <a:srcRect l="25054" t="14752" r="24279" b="29853"/>
            <a:stretch/>
          </p:blipFill>
          <p:spPr>
            <a:xfrm>
              <a:off x="5604875" y="2368162"/>
              <a:ext cx="3336250" cy="2051838"/>
            </a:xfrm>
            <a:prstGeom prst="rect">
              <a:avLst/>
            </a:prstGeom>
            <a:noFill/>
            <a:ln>
              <a:noFill/>
            </a:ln>
          </p:spPr>
        </p:pic>
        <p:sp>
          <p:nvSpPr>
            <p:cNvPr id="23" name="Google Shape;3211;p396">
              <a:extLst>
                <a:ext uri="{FF2B5EF4-FFF2-40B4-BE49-F238E27FC236}">
                  <a16:creationId xmlns:a16="http://schemas.microsoft.com/office/drawing/2014/main" id="{6B3B3842-8F90-0876-62E3-3F420DCA507B}"/>
                </a:ext>
              </a:extLst>
            </p:cNvPr>
            <p:cNvSpPr txBox="1"/>
            <p:nvPr/>
          </p:nvSpPr>
          <p:spPr>
            <a:xfrm>
              <a:off x="7237071" y="2872641"/>
              <a:ext cx="1646700" cy="189300"/>
            </a:xfrm>
            <a:prstGeom prst="rect">
              <a:avLst/>
            </a:prstGeom>
            <a:noFill/>
            <a:ln>
              <a:noFill/>
            </a:ln>
          </p:spPr>
          <p:txBody>
            <a:bodyPr spcFirstLastPara="1" wrap="square" lIns="43225" tIns="21625" rIns="43225" bIns="21625" anchor="t" anchorCtr="0">
              <a:spAutoFit/>
            </a:bodyPr>
            <a:lstStyle/>
            <a:p>
              <a:pPr marL="0" marR="0" lvl="0" indent="0" algn="l" rtl="0">
                <a:spcBef>
                  <a:spcPts val="0"/>
                </a:spcBef>
                <a:spcAft>
                  <a:spcPts val="0"/>
                </a:spcAft>
                <a:buNone/>
              </a:pPr>
              <a:r>
                <a:rPr lang="en-GB" sz="946">
                  <a:solidFill>
                    <a:srgbClr val="FFFFFF"/>
                  </a:solidFill>
                  <a:latin typeface="Arial"/>
                  <a:ea typeface="Arial"/>
                  <a:cs typeface="Arial"/>
                  <a:sym typeface="Arial"/>
                </a:rPr>
                <a:t>Ice face sitting on seafloor</a:t>
              </a:r>
              <a:endParaRPr sz="662"/>
            </a:p>
          </p:txBody>
        </p:sp>
        <p:cxnSp>
          <p:nvCxnSpPr>
            <p:cNvPr id="24" name="Google Shape;3212;p396">
              <a:extLst>
                <a:ext uri="{FF2B5EF4-FFF2-40B4-BE49-F238E27FC236}">
                  <a16:creationId xmlns:a16="http://schemas.microsoft.com/office/drawing/2014/main" id="{BDAA2AB0-315F-4085-1258-5D56CB654734}"/>
                </a:ext>
              </a:extLst>
            </p:cNvPr>
            <p:cNvCxnSpPr/>
            <p:nvPr/>
          </p:nvCxnSpPr>
          <p:spPr>
            <a:xfrm>
              <a:off x="7992071" y="3085494"/>
              <a:ext cx="41400" cy="392100"/>
            </a:xfrm>
            <a:prstGeom prst="straightConnector1">
              <a:avLst/>
            </a:prstGeom>
            <a:noFill/>
            <a:ln w="9000" cap="flat" cmpd="sng">
              <a:solidFill>
                <a:srgbClr val="FFFF00"/>
              </a:solidFill>
              <a:prstDash val="solid"/>
              <a:miter lim="800000"/>
              <a:headEnd type="none" w="sm" len="sm"/>
              <a:tailEnd type="triangle" w="med" len="med"/>
            </a:ln>
          </p:spPr>
        </p:cxnSp>
        <p:sp>
          <p:nvSpPr>
            <p:cNvPr id="25" name="Google Shape;3213;p396">
              <a:extLst>
                <a:ext uri="{FF2B5EF4-FFF2-40B4-BE49-F238E27FC236}">
                  <a16:creationId xmlns:a16="http://schemas.microsoft.com/office/drawing/2014/main" id="{446379C7-660C-12D7-DD31-43379E2D9548}"/>
                </a:ext>
              </a:extLst>
            </p:cNvPr>
            <p:cNvSpPr txBox="1"/>
            <p:nvPr/>
          </p:nvSpPr>
          <p:spPr>
            <a:xfrm>
              <a:off x="6352815" y="3557660"/>
              <a:ext cx="960900" cy="334800"/>
            </a:xfrm>
            <a:prstGeom prst="rect">
              <a:avLst/>
            </a:prstGeom>
            <a:noFill/>
            <a:ln>
              <a:noFill/>
            </a:ln>
          </p:spPr>
          <p:txBody>
            <a:bodyPr spcFirstLastPara="1" wrap="square" lIns="43225" tIns="21625" rIns="43225" bIns="21625" anchor="t" anchorCtr="0">
              <a:spAutoFit/>
            </a:bodyPr>
            <a:lstStyle/>
            <a:p>
              <a:pPr marL="0" marR="0" lvl="0" indent="0" algn="l" rtl="0">
                <a:spcBef>
                  <a:spcPts val="0"/>
                </a:spcBef>
                <a:spcAft>
                  <a:spcPts val="0"/>
                </a:spcAft>
                <a:buNone/>
              </a:pPr>
              <a:r>
                <a:rPr lang="en-GB" sz="946">
                  <a:solidFill>
                    <a:srgbClr val="FFFFFF"/>
                  </a:solidFill>
                  <a:latin typeface="Arial"/>
                  <a:ea typeface="Arial"/>
                  <a:cs typeface="Arial"/>
                  <a:sym typeface="Arial"/>
                </a:rPr>
                <a:t>Ice sculpted seafloor</a:t>
              </a:r>
              <a:endParaRPr sz="662"/>
            </a:p>
          </p:txBody>
        </p:sp>
        <p:grpSp>
          <p:nvGrpSpPr>
            <p:cNvPr id="26" name="Google Shape;3214;p396">
              <a:extLst>
                <a:ext uri="{FF2B5EF4-FFF2-40B4-BE49-F238E27FC236}">
                  <a16:creationId xmlns:a16="http://schemas.microsoft.com/office/drawing/2014/main" id="{BE1CF5CB-4E4C-2157-23CB-1BA580F80C05}"/>
                </a:ext>
              </a:extLst>
            </p:cNvPr>
            <p:cNvGrpSpPr/>
            <p:nvPr/>
          </p:nvGrpSpPr>
          <p:grpSpPr>
            <a:xfrm>
              <a:off x="8052762" y="2954355"/>
              <a:ext cx="829360" cy="877661"/>
              <a:chOff x="10355884" y="3804197"/>
              <a:chExt cx="1509300" cy="1597200"/>
            </a:xfrm>
          </p:grpSpPr>
          <p:sp>
            <p:nvSpPr>
              <p:cNvPr id="29" name="Google Shape;3215;p396">
                <a:extLst>
                  <a:ext uri="{FF2B5EF4-FFF2-40B4-BE49-F238E27FC236}">
                    <a16:creationId xmlns:a16="http://schemas.microsoft.com/office/drawing/2014/main" id="{7502AD97-D71E-243A-56DD-3A897EE4BFD1}"/>
                  </a:ext>
                </a:extLst>
              </p:cNvPr>
              <p:cNvSpPr/>
              <p:nvPr/>
            </p:nvSpPr>
            <p:spPr>
              <a:xfrm rot="3504780">
                <a:off x="10479082" y="4105147"/>
                <a:ext cx="1262905" cy="995300"/>
              </a:xfrm>
              <a:prstGeom prst="downArrow">
                <a:avLst>
                  <a:gd name="adj1" fmla="val 50000"/>
                  <a:gd name="adj2" fmla="val 50000"/>
                </a:avLst>
              </a:prstGeom>
              <a:noFill/>
              <a:ln w="9000" cap="flat" cmpd="sng">
                <a:solidFill>
                  <a:srgbClr val="FFFFFF"/>
                </a:solidFill>
                <a:prstDash val="solid"/>
                <a:miter lim="800000"/>
                <a:headEnd type="none" w="sm" len="sm"/>
                <a:tailEnd type="none" w="sm" len="sm"/>
              </a:ln>
            </p:spPr>
            <p:txBody>
              <a:bodyPr spcFirstLastPara="1" wrap="square" lIns="43225" tIns="21625" rIns="43225" bIns="21625" anchor="ctr" anchorCtr="0">
                <a:noAutofit/>
              </a:bodyPr>
              <a:lstStyle/>
              <a:p>
                <a:pPr marL="0" marR="0" lvl="0" indent="0" algn="ctr" rtl="0">
                  <a:spcBef>
                    <a:spcPts val="0"/>
                  </a:spcBef>
                  <a:spcAft>
                    <a:spcPts val="0"/>
                  </a:spcAft>
                  <a:buNone/>
                </a:pPr>
                <a:endParaRPr sz="851">
                  <a:solidFill>
                    <a:srgbClr val="FFFFFF"/>
                  </a:solidFill>
                  <a:latin typeface="Arial"/>
                  <a:ea typeface="Arial"/>
                  <a:cs typeface="Arial"/>
                  <a:sym typeface="Arial"/>
                </a:endParaRPr>
              </a:p>
            </p:txBody>
          </p:sp>
          <p:sp>
            <p:nvSpPr>
              <p:cNvPr id="30" name="Google Shape;3216;p396">
                <a:extLst>
                  <a:ext uri="{FF2B5EF4-FFF2-40B4-BE49-F238E27FC236}">
                    <a16:creationId xmlns:a16="http://schemas.microsoft.com/office/drawing/2014/main" id="{98911677-9DE8-C30F-FDED-CB1A18575CED}"/>
                  </a:ext>
                </a:extLst>
              </p:cNvPr>
              <p:cNvSpPr txBox="1"/>
              <p:nvPr/>
            </p:nvSpPr>
            <p:spPr>
              <a:xfrm rot="-1995788">
                <a:off x="10704630" y="4381099"/>
                <a:ext cx="993828" cy="344313"/>
              </a:xfrm>
              <a:prstGeom prst="rect">
                <a:avLst/>
              </a:prstGeom>
              <a:noFill/>
              <a:ln>
                <a:noFill/>
              </a:ln>
            </p:spPr>
            <p:txBody>
              <a:bodyPr spcFirstLastPara="1" wrap="square" lIns="43225" tIns="21625" rIns="43225" bIns="21625" anchor="t" anchorCtr="0">
                <a:spAutoFit/>
              </a:bodyPr>
              <a:lstStyle/>
              <a:p>
                <a:pPr marL="0" marR="0" lvl="0" indent="0" algn="l" rtl="0">
                  <a:spcBef>
                    <a:spcPts val="0"/>
                  </a:spcBef>
                  <a:spcAft>
                    <a:spcPts val="0"/>
                  </a:spcAft>
                  <a:buNone/>
                </a:pPr>
                <a:r>
                  <a:rPr lang="en-GB" sz="946" b="1">
                    <a:solidFill>
                      <a:srgbClr val="FFFFFF"/>
                    </a:solidFill>
                    <a:latin typeface="Arial"/>
                    <a:ea typeface="Arial"/>
                    <a:cs typeface="Arial"/>
                    <a:sym typeface="Arial"/>
                  </a:rPr>
                  <a:t>Glacier</a:t>
                </a:r>
                <a:endParaRPr sz="662"/>
              </a:p>
            </p:txBody>
          </p:sp>
        </p:grpSp>
        <p:cxnSp>
          <p:nvCxnSpPr>
            <p:cNvPr id="27" name="Google Shape;3217;p396">
              <a:extLst>
                <a:ext uri="{FF2B5EF4-FFF2-40B4-BE49-F238E27FC236}">
                  <a16:creationId xmlns:a16="http://schemas.microsoft.com/office/drawing/2014/main" id="{C91AF7F0-81B9-4EAC-51FD-6C0B4B015588}"/>
                </a:ext>
              </a:extLst>
            </p:cNvPr>
            <p:cNvCxnSpPr/>
            <p:nvPr/>
          </p:nvCxnSpPr>
          <p:spPr>
            <a:xfrm rot="10800000">
              <a:off x="6271887" y="3228860"/>
              <a:ext cx="210900" cy="328800"/>
            </a:xfrm>
            <a:prstGeom prst="straightConnector1">
              <a:avLst/>
            </a:prstGeom>
            <a:noFill/>
            <a:ln w="9000" cap="flat" cmpd="sng">
              <a:solidFill>
                <a:srgbClr val="FFFF00"/>
              </a:solidFill>
              <a:prstDash val="solid"/>
              <a:miter lim="800000"/>
              <a:headEnd type="none" w="sm" len="sm"/>
              <a:tailEnd type="triangle" w="med" len="med"/>
            </a:ln>
          </p:spPr>
        </p:cxnSp>
        <p:sp>
          <p:nvSpPr>
            <p:cNvPr id="28" name="Google Shape;3218;p396">
              <a:extLst>
                <a:ext uri="{FF2B5EF4-FFF2-40B4-BE49-F238E27FC236}">
                  <a16:creationId xmlns:a16="http://schemas.microsoft.com/office/drawing/2014/main" id="{9F4D0A36-E56E-DFBC-2459-B85371C09958}"/>
                </a:ext>
              </a:extLst>
            </p:cNvPr>
            <p:cNvSpPr txBox="1"/>
            <p:nvPr/>
          </p:nvSpPr>
          <p:spPr>
            <a:xfrm>
              <a:off x="6784175" y="4023613"/>
              <a:ext cx="844800" cy="305700"/>
            </a:xfrm>
            <a:prstGeom prst="rect">
              <a:avLst/>
            </a:prstGeom>
            <a:noFill/>
            <a:ln>
              <a:noFill/>
            </a:ln>
          </p:spPr>
          <p:txBody>
            <a:bodyPr spcFirstLastPara="1" wrap="square" lIns="43225" tIns="21625" rIns="43225" bIns="21625" anchor="t" anchorCtr="0">
              <a:spAutoFit/>
            </a:bodyPr>
            <a:lstStyle/>
            <a:p>
              <a:pPr marL="0" marR="0" lvl="0" indent="0" algn="l" rtl="0">
                <a:spcBef>
                  <a:spcPts val="0"/>
                </a:spcBef>
                <a:spcAft>
                  <a:spcPts val="0"/>
                </a:spcAft>
                <a:buNone/>
              </a:pPr>
              <a:r>
                <a:rPr lang="en-GB" sz="851">
                  <a:solidFill>
                    <a:srgbClr val="FFFFFF"/>
                  </a:solidFill>
                  <a:latin typeface="Arial"/>
                  <a:ea typeface="Arial"/>
                  <a:cs typeface="Arial"/>
                  <a:sym typeface="Arial"/>
                </a:rPr>
                <a:t>170 m deep seafloor</a:t>
              </a:r>
              <a:endParaRPr sz="662"/>
            </a:p>
          </p:txBody>
        </p:sp>
      </p:grpSp>
      <p:pic>
        <p:nvPicPr>
          <p:cNvPr id="31" name="Google Shape;3237;p397" descr="A person sitting on a chair in a field with a helicopter&#10;&#10;AI-generated content may be incorrect.">
            <a:extLst>
              <a:ext uri="{FF2B5EF4-FFF2-40B4-BE49-F238E27FC236}">
                <a16:creationId xmlns:a16="http://schemas.microsoft.com/office/drawing/2014/main" id="{DC829979-9628-15A9-BC8C-AA918114A450}"/>
              </a:ext>
            </a:extLst>
          </p:cNvPr>
          <p:cNvPicPr preferRelativeResize="0"/>
          <p:nvPr/>
        </p:nvPicPr>
        <p:blipFill rotWithShape="1">
          <a:blip r:embed="rId8">
            <a:alphaModFix/>
          </a:blip>
          <a:srcRect l="40575" t="29073" r="1085" b="19261"/>
          <a:stretch/>
        </p:blipFill>
        <p:spPr>
          <a:xfrm>
            <a:off x="3779568" y="4401138"/>
            <a:ext cx="2928778" cy="1945401"/>
          </a:xfrm>
          <a:prstGeom prst="rect">
            <a:avLst/>
          </a:prstGeom>
          <a:noFill/>
          <a:ln>
            <a:noFill/>
          </a:ln>
        </p:spPr>
      </p:pic>
      <p:pic>
        <p:nvPicPr>
          <p:cNvPr id="32" name="Google Shape;3249;p398">
            <a:extLst>
              <a:ext uri="{FF2B5EF4-FFF2-40B4-BE49-F238E27FC236}">
                <a16:creationId xmlns:a16="http://schemas.microsoft.com/office/drawing/2014/main" id="{BAC4B0A1-C20B-B47C-A37A-88FC7067A681}"/>
              </a:ext>
            </a:extLst>
          </p:cNvPr>
          <p:cNvPicPr preferRelativeResize="0"/>
          <p:nvPr/>
        </p:nvPicPr>
        <p:blipFill rotWithShape="1">
          <a:blip r:embed="rId9">
            <a:alphaModFix/>
          </a:blip>
          <a:srcRect r="2009"/>
          <a:stretch/>
        </p:blipFill>
        <p:spPr>
          <a:xfrm>
            <a:off x="2120647" y="2367606"/>
            <a:ext cx="2533399" cy="1796774"/>
          </a:xfrm>
          <a:prstGeom prst="rect">
            <a:avLst/>
          </a:prstGeom>
          <a:noFill/>
          <a:ln>
            <a:noFill/>
          </a:ln>
        </p:spPr>
      </p:pic>
      <p:pic>
        <p:nvPicPr>
          <p:cNvPr id="33" name="Google Shape;3262;p398" descr="pasted-movie.png">
            <a:extLst>
              <a:ext uri="{FF2B5EF4-FFF2-40B4-BE49-F238E27FC236}">
                <a16:creationId xmlns:a16="http://schemas.microsoft.com/office/drawing/2014/main" id="{2AB572D2-67CD-789D-5D46-21E2880A64AD}"/>
              </a:ext>
            </a:extLst>
          </p:cNvPr>
          <p:cNvPicPr preferRelativeResize="0"/>
          <p:nvPr/>
        </p:nvPicPr>
        <p:blipFill rotWithShape="1">
          <a:blip r:embed="rId10">
            <a:alphaModFix/>
          </a:blip>
          <a:srcRect l="398" t="2836" b="39"/>
          <a:stretch/>
        </p:blipFill>
        <p:spPr>
          <a:xfrm>
            <a:off x="246535" y="3093635"/>
            <a:ext cx="1729856" cy="1307503"/>
          </a:xfrm>
          <a:custGeom>
            <a:avLst/>
            <a:gdLst/>
            <a:ahLst/>
            <a:cxnLst/>
            <a:rect l="l" t="t" r="r" b="b"/>
            <a:pathLst>
              <a:path w="21600" h="21595" extrusionOk="0">
                <a:moveTo>
                  <a:pt x="11615" y="1"/>
                </a:moveTo>
                <a:cubicBezTo>
                  <a:pt x="11536" y="-5"/>
                  <a:pt x="11367" y="16"/>
                  <a:pt x="11133" y="61"/>
                </a:cubicBezTo>
                <a:lnTo>
                  <a:pt x="10639" y="156"/>
                </a:lnTo>
                <a:lnTo>
                  <a:pt x="10303" y="578"/>
                </a:lnTo>
                <a:cubicBezTo>
                  <a:pt x="10119" y="811"/>
                  <a:pt x="9962" y="1032"/>
                  <a:pt x="9955" y="1070"/>
                </a:cubicBezTo>
                <a:cubicBezTo>
                  <a:pt x="9938" y="1159"/>
                  <a:pt x="10049" y="1157"/>
                  <a:pt x="10471" y="1058"/>
                </a:cubicBezTo>
                <a:cubicBezTo>
                  <a:pt x="10660" y="1015"/>
                  <a:pt x="10825" y="996"/>
                  <a:pt x="10839" y="1018"/>
                </a:cubicBezTo>
                <a:cubicBezTo>
                  <a:pt x="10853" y="1040"/>
                  <a:pt x="10853" y="2492"/>
                  <a:pt x="10841" y="4245"/>
                </a:cubicBezTo>
                <a:lnTo>
                  <a:pt x="10817" y="7433"/>
                </a:lnTo>
                <a:lnTo>
                  <a:pt x="10191" y="7473"/>
                </a:lnTo>
                <a:cubicBezTo>
                  <a:pt x="7708" y="7629"/>
                  <a:pt x="5266" y="8550"/>
                  <a:pt x="3706" y="9921"/>
                </a:cubicBezTo>
                <a:cubicBezTo>
                  <a:pt x="3189" y="10375"/>
                  <a:pt x="2583" y="11126"/>
                  <a:pt x="2319" y="11637"/>
                </a:cubicBezTo>
                <a:cubicBezTo>
                  <a:pt x="2171" y="11924"/>
                  <a:pt x="2040" y="12090"/>
                  <a:pt x="1720" y="12397"/>
                </a:cubicBezTo>
                <a:cubicBezTo>
                  <a:pt x="1706" y="12411"/>
                  <a:pt x="1690" y="12428"/>
                  <a:pt x="1676" y="12442"/>
                </a:cubicBezTo>
                <a:cubicBezTo>
                  <a:pt x="1870" y="12253"/>
                  <a:pt x="2008" y="12142"/>
                  <a:pt x="2031" y="12172"/>
                </a:cubicBezTo>
                <a:cubicBezTo>
                  <a:pt x="2049" y="12196"/>
                  <a:pt x="2035" y="12292"/>
                  <a:pt x="1998" y="12386"/>
                </a:cubicBezTo>
                <a:cubicBezTo>
                  <a:pt x="1893" y="12654"/>
                  <a:pt x="1775" y="13341"/>
                  <a:pt x="1775" y="13679"/>
                </a:cubicBezTo>
                <a:cubicBezTo>
                  <a:pt x="1775" y="13870"/>
                  <a:pt x="1744" y="14085"/>
                  <a:pt x="1692" y="14243"/>
                </a:cubicBezTo>
                <a:cubicBezTo>
                  <a:pt x="1647" y="14384"/>
                  <a:pt x="1581" y="14724"/>
                  <a:pt x="1546" y="15000"/>
                </a:cubicBezTo>
                <a:cubicBezTo>
                  <a:pt x="1346" y="16561"/>
                  <a:pt x="1962" y="18182"/>
                  <a:pt x="3231" y="19438"/>
                </a:cubicBezTo>
                <a:cubicBezTo>
                  <a:pt x="3822" y="20022"/>
                  <a:pt x="4917" y="20744"/>
                  <a:pt x="5699" y="21063"/>
                </a:cubicBezTo>
                <a:cubicBezTo>
                  <a:pt x="6450" y="21369"/>
                  <a:pt x="6621" y="21435"/>
                  <a:pt x="6741" y="21469"/>
                </a:cubicBezTo>
                <a:cubicBezTo>
                  <a:pt x="6813" y="21489"/>
                  <a:pt x="6882" y="21527"/>
                  <a:pt x="6894" y="21554"/>
                </a:cubicBezTo>
                <a:cubicBezTo>
                  <a:pt x="6904" y="21574"/>
                  <a:pt x="8512" y="21587"/>
                  <a:pt x="10684" y="21595"/>
                </a:cubicBezTo>
                <a:cubicBezTo>
                  <a:pt x="12845" y="21587"/>
                  <a:pt x="14527" y="21575"/>
                  <a:pt x="14541" y="21557"/>
                </a:cubicBezTo>
                <a:cubicBezTo>
                  <a:pt x="14563" y="21532"/>
                  <a:pt x="14716" y="21468"/>
                  <a:pt x="14883" y="21416"/>
                </a:cubicBezTo>
                <a:cubicBezTo>
                  <a:pt x="15050" y="21363"/>
                  <a:pt x="15481" y="21191"/>
                  <a:pt x="15840" y="21035"/>
                </a:cubicBezTo>
                <a:cubicBezTo>
                  <a:pt x="17818" y="20172"/>
                  <a:pt x="19059" y="19068"/>
                  <a:pt x="19957" y="17372"/>
                </a:cubicBezTo>
                <a:cubicBezTo>
                  <a:pt x="20418" y="16501"/>
                  <a:pt x="20563" y="16091"/>
                  <a:pt x="20719" y="15219"/>
                </a:cubicBezTo>
                <a:cubicBezTo>
                  <a:pt x="20894" y="14240"/>
                  <a:pt x="20899" y="13475"/>
                  <a:pt x="20735" y="12850"/>
                </a:cubicBezTo>
                <a:cubicBezTo>
                  <a:pt x="20669" y="12598"/>
                  <a:pt x="20639" y="12406"/>
                  <a:pt x="20661" y="12378"/>
                </a:cubicBezTo>
                <a:cubicBezTo>
                  <a:pt x="20683" y="12349"/>
                  <a:pt x="20819" y="12456"/>
                  <a:pt x="20997" y="12643"/>
                </a:cubicBezTo>
                <a:cubicBezTo>
                  <a:pt x="21162" y="12815"/>
                  <a:pt x="21364" y="13023"/>
                  <a:pt x="21448" y="13107"/>
                </a:cubicBezTo>
                <a:lnTo>
                  <a:pt x="21600" y="13259"/>
                </a:lnTo>
                <a:lnTo>
                  <a:pt x="21600" y="13256"/>
                </a:lnTo>
                <a:lnTo>
                  <a:pt x="21037" y="12667"/>
                </a:lnTo>
                <a:cubicBezTo>
                  <a:pt x="20630" y="12240"/>
                  <a:pt x="20430" y="11990"/>
                  <a:pt x="20312" y="11760"/>
                </a:cubicBezTo>
                <a:cubicBezTo>
                  <a:pt x="19129" y="9454"/>
                  <a:pt x="15922" y="7734"/>
                  <a:pt x="12314" y="7472"/>
                </a:cubicBezTo>
                <a:lnTo>
                  <a:pt x="11788" y="7433"/>
                </a:lnTo>
                <a:lnTo>
                  <a:pt x="11797" y="4691"/>
                </a:lnTo>
                <a:lnTo>
                  <a:pt x="11805" y="1949"/>
                </a:lnTo>
                <a:lnTo>
                  <a:pt x="11721" y="1912"/>
                </a:lnTo>
                <a:cubicBezTo>
                  <a:pt x="11674" y="1892"/>
                  <a:pt x="11524" y="1868"/>
                  <a:pt x="11388" y="1859"/>
                </a:cubicBezTo>
                <a:lnTo>
                  <a:pt x="11141" y="1841"/>
                </a:lnTo>
                <a:lnTo>
                  <a:pt x="11129" y="1309"/>
                </a:lnTo>
                <a:lnTo>
                  <a:pt x="11118" y="776"/>
                </a:lnTo>
                <a:lnTo>
                  <a:pt x="11411" y="422"/>
                </a:lnTo>
                <a:cubicBezTo>
                  <a:pt x="11597" y="197"/>
                  <a:pt x="11690" y="48"/>
                  <a:pt x="11665" y="16"/>
                </a:cubicBezTo>
                <a:cubicBezTo>
                  <a:pt x="11659" y="8"/>
                  <a:pt x="11642" y="3"/>
                  <a:pt x="11615" y="1"/>
                </a:cubicBezTo>
                <a:close/>
                <a:moveTo>
                  <a:pt x="1489" y="12630"/>
                </a:moveTo>
                <a:cubicBezTo>
                  <a:pt x="995" y="13131"/>
                  <a:pt x="439" y="13764"/>
                  <a:pt x="168" y="14148"/>
                </a:cubicBezTo>
                <a:lnTo>
                  <a:pt x="0" y="14387"/>
                </a:lnTo>
                <a:lnTo>
                  <a:pt x="288" y="14018"/>
                </a:lnTo>
                <a:cubicBezTo>
                  <a:pt x="671" y="13526"/>
                  <a:pt x="1134" y="12998"/>
                  <a:pt x="1489" y="12630"/>
                </a:cubicBezTo>
                <a:close/>
              </a:path>
            </a:pathLst>
          </a:custGeom>
          <a:noFill/>
          <a:ln w="4050" cap="flat" cmpd="sng">
            <a:solidFill>
              <a:srgbClr val="000000"/>
            </a:solidFill>
            <a:prstDash val="solid"/>
            <a:miter lim="400000"/>
            <a:headEnd type="none" w="sm" len="sm"/>
            <a:tailEnd type="none" w="sm" len="sm"/>
          </a:ln>
        </p:spPr>
      </p:pic>
      <p:pic>
        <p:nvPicPr>
          <p:cNvPr id="34" name="Google Shape;3254;p398">
            <a:extLst>
              <a:ext uri="{FF2B5EF4-FFF2-40B4-BE49-F238E27FC236}">
                <a16:creationId xmlns:a16="http://schemas.microsoft.com/office/drawing/2014/main" id="{C3959AA2-15F9-DCA9-9D63-797005C06A9F}"/>
              </a:ext>
            </a:extLst>
          </p:cNvPr>
          <p:cNvPicPr preferRelativeResize="0"/>
          <p:nvPr/>
        </p:nvPicPr>
        <p:blipFill rotWithShape="1">
          <a:blip r:embed="rId11">
            <a:alphaModFix/>
          </a:blip>
          <a:srcRect l="19606" t="891" r="15107" b="2285"/>
          <a:stretch/>
        </p:blipFill>
        <p:spPr>
          <a:xfrm>
            <a:off x="1218803" y="4494824"/>
            <a:ext cx="2898000" cy="1934825"/>
          </a:xfrm>
          <a:prstGeom prst="rect">
            <a:avLst/>
          </a:prstGeom>
          <a:noFill/>
          <a:ln>
            <a:noFill/>
          </a:ln>
        </p:spPr>
      </p:pic>
      <p:pic>
        <p:nvPicPr>
          <p:cNvPr id="35" name="Google Shape;3280;p399" title="DSC04386.jpg">
            <a:extLst>
              <a:ext uri="{FF2B5EF4-FFF2-40B4-BE49-F238E27FC236}">
                <a16:creationId xmlns:a16="http://schemas.microsoft.com/office/drawing/2014/main" id="{D2787389-3383-D3F4-60A6-B235EC30110E}"/>
              </a:ext>
            </a:extLst>
          </p:cNvPr>
          <p:cNvPicPr preferRelativeResize="0"/>
          <p:nvPr/>
        </p:nvPicPr>
        <p:blipFill rotWithShape="1">
          <a:blip r:embed="rId12">
            <a:alphaModFix/>
          </a:blip>
          <a:srcRect l="13448" r="19112" b="15297"/>
          <a:stretch/>
        </p:blipFill>
        <p:spPr>
          <a:xfrm>
            <a:off x="10380526" y="2546885"/>
            <a:ext cx="1442654" cy="1126549"/>
          </a:xfrm>
          <a:prstGeom prst="rect">
            <a:avLst/>
          </a:prstGeom>
          <a:noFill/>
          <a:ln>
            <a:noFill/>
          </a:ln>
        </p:spPr>
      </p:pic>
      <p:pic>
        <p:nvPicPr>
          <p:cNvPr id="36" name="Google Shape;1019;p138">
            <a:extLst>
              <a:ext uri="{FF2B5EF4-FFF2-40B4-BE49-F238E27FC236}">
                <a16:creationId xmlns:a16="http://schemas.microsoft.com/office/drawing/2014/main" id="{0DB5DE72-2813-2053-CB6E-40EF567EB10E}"/>
              </a:ext>
            </a:extLst>
          </p:cNvPr>
          <p:cNvPicPr preferRelativeResize="0"/>
          <p:nvPr/>
        </p:nvPicPr>
        <p:blipFill>
          <a:blip r:embed="rId13">
            <a:alphaModFix/>
          </a:blip>
          <a:stretch>
            <a:fillRect/>
          </a:stretch>
        </p:blipFill>
        <p:spPr>
          <a:xfrm>
            <a:off x="246535" y="1226010"/>
            <a:ext cx="1746302" cy="1622976"/>
          </a:xfrm>
          <a:prstGeom prst="rect">
            <a:avLst/>
          </a:prstGeom>
          <a:noFill/>
          <a:ln>
            <a:noFill/>
          </a:ln>
        </p:spPr>
      </p:pic>
      <p:sp>
        <p:nvSpPr>
          <p:cNvPr id="37" name="TextBox 36">
            <a:extLst>
              <a:ext uri="{FF2B5EF4-FFF2-40B4-BE49-F238E27FC236}">
                <a16:creationId xmlns:a16="http://schemas.microsoft.com/office/drawing/2014/main" id="{23691C4C-1632-0C22-A037-63FED74CD4C0}"/>
              </a:ext>
            </a:extLst>
          </p:cNvPr>
          <p:cNvSpPr txBox="1"/>
          <p:nvPr/>
        </p:nvSpPr>
        <p:spPr>
          <a:xfrm>
            <a:off x="2130001" y="822026"/>
            <a:ext cx="8209299" cy="1569660"/>
          </a:xfrm>
          <a:prstGeom prst="rect">
            <a:avLst/>
          </a:prstGeom>
          <a:noFill/>
        </p:spPr>
        <p:txBody>
          <a:bodyPr wrap="none" rtlCol="0">
            <a:spAutoFit/>
          </a:bodyPr>
          <a:lstStyle/>
          <a:p>
            <a:r>
              <a:rPr lang="en-GB" sz="2400" b="1"/>
              <a:t>Three types of challenge:</a:t>
            </a:r>
          </a:p>
          <a:p>
            <a:pPr marL="285750" indent="-285750">
              <a:buFont typeface="Arial" panose="020B0604020202020204" pitchFamily="34" charset="0"/>
              <a:buChar char="•"/>
            </a:pPr>
            <a:r>
              <a:rPr lang="en-GB" sz="2400"/>
              <a:t>Mature instruments in extreme and remote environments</a:t>
            </a:r>
          </a:p>
          <a:p>
            <a:pPr marL="285750" indent="-285750">
              <a:buFont typeface="Arial" panose="020B0604020202020204" pitchFamily="34" charset="0"/>
              <a:buChar char="•"/>
            </a:pPr>
            <a:r>
              <a:rPr lang="en-GB" sz="2400"/>
              <a:t>Measurements on novel platforms</a:t>
            </a:r>
          </a:p>
          <a:p>
            <a:pPr marL="285750" indent="-285750">
              <a:buFont typeface="Arial" panose="020B0604020202020204" pitchFamily="34" charset="0"/>
              <a:buChar char="•"/>
            </a:pPr>
            <a:r>
              <a:rPr lang="en-GB" sz="2400"/>
              <a:t>Entirely new sensing approaches</a:t>
            </a:r>
          </a:p>
        </p:txBody>
      </p:sp>
      <p:pic>
        <p:nvPicPr>
          <p:cNvPr id="38" name="Google Shape;1128;p149">
            <a:extLst>
              <a:ext uri="{FF2B5EF4-FFF2-40B4-BE49-F238E27FC236}">
                <a16:creationId xmlns:a16="http://schemas.microsoft.com/office/drawing/2014/main" id="{81F42066-FFF8-8DD2-7398-C12BA3EB8567}"/>
              </a:ext>
            </a:extLst>
          </p:cNvPr>
          <p:cNvPicPr preferRelativeResize="0"/>
          <p:nvPr/>
        </p:nvPicPr>
        <p:blipFill>
          <a:blip r:embed="rId14">
            <a:alphaModFix/>
          </a:blip>
          <a:stretch>
            <a:fillRect/>
          </a:stretch>
        </p:blipFill>
        <p:spPr>
          <a:xfrm>
            <a:off x="10387652" y="1148789"/>
            <a:ext cx="1428401" cy="1302174"/>
          </a:xfrm>
          <a:prstGeom prst="rect">
            <a:avLst/>
          </a:prstGeom>
          <a:noFill/>
          <a:ln>
            <a:noFill/>
          </a:ln>
        </p:spPr>
      </p:pic>
      <p:pic>
        <p:nvPicPr>
          <p:cNvPr id="39" name="Google Shape;1029;p139" descr="A collage of a solar panel&#10;&#10;AI-generated content may be incorrect.">
            <a:extLst>
              <a:ext uri="{FF2B5EF4-FFF2-40B4-BE49-F238E27FC236}">
                <a16:creationId xmlns:a16="http://schemas.microsoft.com/office/drawing/2014/main" id="{007DF136-34F4-3F6E-5187-1AB52DAAFA43}"/>
              </a:ext>
            </a:extLst>
          </p:cNvPr>
          <p:cNvPicPr preferRelativeResize="0"/>
          <p:nvPr/>
        </p:nvPicPr>
        <p:blipFill>
          <a:blip r:embed="rId15">
            <a:alphaModFix/>
          </a:blip>
          <a:srcRect l="34436" b="54441"/>
          <a:stretch>
            <a:fillRect/>
          </a:stretch>
        </p:blipFill>
        <p:spPr>
          <a:xfrm>
            <a:off x="171030" y="4688539"/>
            <a:ext cx="1340270" cy="1257461"/>
          </a:xfrm>
          <a:prstGeom prst="rect">
            <a:avLst/>
          </a:prstGeom>
          <a:noFill/>
          <a:ln>
            <a:noFill/>
          </a:ln>
        </p:spPr>
      </p:pic>
    </p:spTree>
    <p:extLst>
      <p:ext uri="{BB962C8B-B14F-4D97-AF65-F5344CB8AC3E}">
        <p14:creationId xmlns:p14="http://schemas.microsoft.com/office/powerpoint/2010/main" val="145233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07"/>
        <p:cNvGrpSpPr/>
        <p:nvPr/>
      </p:nvGrpSpPr>
      <p:grpSpPr>
        <a:xfrm>
          <a:off x="0" y="0"/>
          <a:ext cx="0" cy="0"/>
          <a:chOff x="0" y="0"/>
          <a:chExt cx="0" cy="0"/>
        </a:xfrm>
      </p:grpSpPr>
      <p:pic>
        <p:nvPicPr>
          <p:cNvPr id="2908" name="Google Shape;2908;p377"/>
          <p:cNvPicPr preferRelativeResize="0"/>
          <p:nvPr/>
        </p:nvPicPr>
        <p:blipFill>
          <a:blip r:embed="rId3">
            <a:alphaModFix/>
          </a:blip>
          <a:stretch>
            <a:fillRect/>
          </a:stretch>
        </p:blipFill>
        <p:spPr>
          <a:xfrm>
            <a:off x="691713" y="1591490"/>
            <a:ext cx="1853620" cy="1847200"/>
          </a:xfrm>
          <a:prstGeom prst="rect">
            <a:avLst/>
          </a:prstGeom>
          <a:noFill/>
          <a:ln>
            <a:noFill/>
          </a:ln>
        </p:spPr>
      </p:pic>
      <p:sp>
        <p:nvSpPr>
          <p:cNvPr id="2909" name="Google Shape;2909;p377"/>
          <p:cNvSpPr txBox="1">
            <a:spLocks noGrp="1"/>
          </p:cNvSpPr>
          <p:nvPr>
            <p:ph type="title"/>
          </p:nvPr>
        </p:nvSpPr>
        <p:spPr>
          <a:prstGeom prst="rect">
            <a:avLst/>
          </a:prstGeom>
        </p:spPr>
        <p:txBody>
          <a:bodyPr spcFirstLastPara="1" vert="horz" wrap="square" lIns="0" tIns="0" rIns="0" bIns="0" rtlCol="0" anchor="t" anchorCtr="0">
            <a:noAutofit/>
          </a:bodyPr>
          <a:lstStyle/>
          <a:p>
            <a:pPr>
              <a:buClr>
                <a:schemeClr val="dk1"/>
              </a:buClr>
              <a:buSzPts val="1100"/>
            </a:pPr>
            <a:r>
              <a:rPr lang="en-GB"/>
              <a:t>CCT1: Calibration, Validation and Standardisation</a:t>
            </a:r>
            <a:endParaRPr/>
          </a:p>
        </p:txBody>
      </p:sp>
      <p:sp>
        <p:nvSpPr>
          <p:cNvPr id="2911" name="Google Shape;2911;p377"/>
          <p:cNvSpPr/>
          <p:nvPr/>
        </p:nvSpPr>
        <p:spPr>
          <a:xfrm>
            <a:off x="691712" y="1592258"/>
            <a:ext cx="1855200" cy="1855200"/>
          </a:xfrm>
          <a:prstGeom prst="rect">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latin typeface="Jost"/>
              <a:ea typeface="Jost"/>
              <a:cs typeface="Jost"/>
              <a:sym typeface="Jost"/>
            </a:endParaRPr>
          </a:p>
        </p:txBody>
      </p:sp>
      <p:sp>
        <p:nvSpPr>
          <p:cNvPr id="2912" name="Google Shape;2912;p377"/>
          <p:cNvSpPr/>
          <p:nvPr/>
        </p:nvSpPr>
        <p:spPr>
          <a:xfrm>
            <a:off x="691712" y="4018625"/>
            <a:ext cx="1855200" cy="1855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latin typeface="Jost"/>
              <a:ea typeface="Jost"/>
              <a:cs typeface="Jost"/>
              <a:sym typeface="Jost"/>
            </a:endParaRPr>
          </a:p>
        </p:txBody>
      </p:sp>
      <p:sp>
        <p:nvSpPr>
          <p:cNvPr id="2913" name="Google Shape;2913;p377"/>
          <p:cNvSpPr/>
          <p:nvPr/>
        </p:nvSpPr>
        <p:spPr>
          <a:xfrm>
            <a:off x="6647846" y="1592258"/>
            <a:ext cx="1855200" cy="1855200"/>
          </a:xfrm>
          <a:prstGeom prst="rect">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latin typeface="Jost"/>
              <a:ea typeface="Jost"/>
              <a:cs typeface="Jost"/>
              <a:sym typeface="Jost"/>
            </a:endParaRPr>
          </a:p>
        </p:txBody>
      </p:sp>
      <p:sp>
        <p:nvSpPr>
          <p:cNvPr id="2914" name="Google Shape;2914;p377"/>
          <p:cNvSpPr/>
          <p:nvPr/>
        </p:nvSpPr>
        <p:spPr>
          <a:xfrm>
            <a:off x="6647846" y="4018625"/>
            <a:ext cx="1855200" cy="1855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latin typeface="Jost"/>
              <a:ea typeface="Jost"/>
              <a:cs typeface="Jost"/>
              <a:sym typeface="Jost"/>
            </a:endParaRPr>
          </a:p>
        </p:txBody>
      </p:sp>
      <p:cxnSp>
        <p:nvCxnSpPr>
          <p:cNvPr id="2915" name="Google Shape;2915;p377"/>
          <p:cNvCxnSpPr/>
          <p:nvPr/>
        </p:nvCxnSpPr>
        <p:spPr>
          <a:xfrm>
            <a:off x="2546840" y="1390858"/>
            <a:ext cx="8400" cy="2258000"/>
          </a:xfrm>
          <a:prstGeom prst="straightConnector1">
            <a:avLst/>
          </a:prstGeom>
          <a:noFill/>
          <a:ln w="28575" cap="flat" cmpd="sng">
            <a:solidFill>
              <a:schemeClr val="dk1"/>
            </a:solidFill>
            <a:prstDash val="solid"/>
            <a:round/>
            <a:headEnd type="none" w="med" len="med"/>
            <a:tailEnd type="none" w="med" len="med"/>
          </a:ln>
        </p:spPr>
      </p:cxnSp>
      <p:cxnSp>
        <p:nvCxnSpPr>
          <p:cNvPr id="2916" name="Google Shape;2916;p377"/>
          <p:cNvCxnSpPr/>
          <p:nvPr/>
        </p:nvCxnSpPr>
        <p:spPr>
          <a:xfrm>
            <a:off x="2538507" y="3817225"/>
            <a:ext cx="8400" cy="2258000"/>
          </a:xfrm>
          <a:prstGeom prst="straightConnector1">
            <a:avLst/>
          </a:prstGeom>
          <a:noFill/>
          <a:ln w="28575" cap="flat" cmpd="sng">
            <a:solidFill>
              <a:schemeClr val="dk1"/>
            </a:solidFill>
            <a:prstDash val="solid"/>
            <a:round/>
            <a:headEnd type="none" w="med" len="med"/>
            <a:tailEnd type="none" w="med" len="med"/>
          </a:ln>
        </p:spPr>
      </p:cxnSp>
      <p:cxnSp>
        <p:nvCxnSpPr>
          <p:cNvPr id="2917" name="Google Shape;2917;p377"/>
          <p:cNvCxnSpPr/>
          <p:nvPr/>
        </p:nvCxnSpPr>
        <p:spPr>
          <a:xfrm>
            <a:off x="8511440" y="1390858"/>
            <a:ext cx="8400" cy="2258000"/>
          </a:xfrm>
          <a:prstGeom prst="straightConnector1">
            <a:avLst/>
          </a:prstGeom>
          <a:noFill/>
          <a:ln w="28575" cap="flat" cmpd="sng">
            <a:solidFill>
              <a:schemeClr val="dk1"/>
            </a:solidFill>
            <a:prstDash val="solid"/>
            <a:round/>
            <a:headEnd type="none" w="med" len="med"/>
            <a:tailEnd type="none" w="med" len="med"/>
          </a:ln>
        </p:spPr>
      </p:cxnSp>
      <p:cxnSp>
        <p:nvCxnSpPr>
          <p:cNvPr id="2918" name="Google Shape;2918;p377"/>
          <p:cNvCxnSpPr/>
          <p:nvPr/>
        </p:nvCxnSpPr>
        <p:spPr>
          <a:xfrm>
            <a:off x="8511440" y="3817225"/>
            <a:ext cx="8400" cy="2258000"/>
          </a:xfrm>
          <a:prstGeom prst="straightConnector1">
            <a:avLst/>
          </a:prstGeom>
          <a:noFill/>
          <a:ln w="28575" cap="flat" cmpd="sng">
            <a:solidFill>
              <a:schemeClr val="dk1"/>
            </a:solidFill>
            <a:prstDash val="solid"/>
            <a:round/>
            <a:headEnd type="none" w="med" len="med"/>
            <a:tailEnd type="none" w="med" len="med"/>
          </a:ln>
        </p:spPr>
      </p:cxnSp>
      <p:sp>
        <p:nvSpPr>
          <p:cNvPr id="2919" name="Google Shape;2919;p377"/>
          <p:cNvSpPr txBox="1"/>
          <p:nvPr/>
        </p:nvSpPr>
        <p:spPr>
          <a:xfrm>
            <a:off x="2756679" y="1441225"/>
            <a:ext cx="3408400" cy="2000507"/>
          </a:xfrm>
          <a:prstGeom prst="rect">
            <a:avLst/>
          </a:prstGeom>
          <a:noFill/>
          <a:ln>
            <a:noFill/>
          </a:ln>
        </p:spPr>
        <p:txBody>
          <a:bodyPr spcFirstLastPara="1" wrap="square" lIns="121900" tIns="121900" rIns="121900" bIns="121900" anchor="t" anchorCtr="0">
            <a:spAutoFit/>
          </a:bodyPr>
          <a:lstStyle/>
          <a:p>
            <a:r>
              <a:rPr lang="en-GB" sz="2400">
                <a:solidFill>
                  <a:schemeClr val="accent1"/>
                </a:solidFill>
                <a:latin typeface="Jost SemiBold"/>
                <a:ea typeface="Jost SemiBold"/>
                <a:cs typeface="Jost SemiBold"/>
                <a:sym typeface="Jost SemiBold"/>
              </a:rPr>
              <a:t>Metrological principles</a:t>
            </a:r>
            <a:endParaRPr sz="2400">
              <a:solidFill>
                <a:schemeClr val="accent1"/>
              </a:solidFill>
              <a:latin typeface="Jost SemiBold"/>
              <a:ea typeface="Jost SemiBold"/>
              <a:cs typeface="Jost SemiBold"/>
              <a:sym typeface="Jost SemiBold"/>
            </a:endParaRPr>
          </a:p>
          <a:p>
            <a:endParaRPr sz="2000">
              <a:solidFill>
                <a:schemeClr val="dk1"/>
              </a:solidFill>
              <a:latin typeface="Jost"/>
              <a:ea typeface="Jost"/>
              <a:cs typeface="Jost"/>
              <a:sym typeface="Jost"/>
            </a:endParaRPr>
          </a:p>
          <a:p>
            <a:pPr marL="539987" indent="-389457">
              <a:lnSpc>
                <a:spcPct val="115000"/>
              </a:lnSpc>
              <a:buClr>
                <a:schemeClr val="dk1"/>
              </a:buClr>
              <a:buSzPts val="1000"/>
              <a:buFont typeface="Jost"/>
              <a:buChar char="●"/>
            </a:pPr>
            <a:r>
              <a:rPr lang="en-GB" sz="2000">
                <a:solidFill>
                  <a:schemeClr val="dk1"/>
                </a:solidFill>
                <a:latin typeface="Jost"/>
                <a:ea typeface="Jost"/>
                <a:cs typeface="Jost"/>
                <a:sym typeface="Jost"/>
              </a:rPr>
              <a:t>Traceability, uncertainty, validation</a:t>
            </a:r>
            <a:endParaRPr sz="2000">
              <a:solidFill>
                <a:schemeClr val="dk1"/>
              </a:solidFill>
              <a:latin typeface="Jost"/>
              <a:ea typeface="Jost"/>
              <a:cs typeface="Jost"/>
              <a:sym typeface="Jost"/>
            </a:endParaRPr>
          </a:p>
        </p:txBody>
      </p:sp>
      <p:sp>
        <p:nvSpPr>
          <p:cNvPr id="2920" name="Google Shape;2920;p377"/>
          <p:cNvSpPr txBox="1"/>
          <p:nvPr/>
        </p:nvSpPr>
        <p:spPr>
          <a:xfrm>
            <a:off x="8593367" y="1342808"/>
            <a:ext cx="3410934" cy="2354450"/>
          </a:xfrm>
          <a:prstGeom prst="rect">
            <a:avLst/>
          </a:prstGeom>
          <a:noFill/>
          <a:ln>
            <a:noFill/>
          </a:ln>
        </p:spPr>
        <p:txBody>
          <a:bodyPr spcFirstLastPara="1" wrap="square" lIns="121900" tIns="121900" rIns="121900" bIns="121900" anchor="t" anchorCtr="0">
            <a:spAutoFit/>
          </a:bodyPr>
          <a:lstStyle/>
          <a:p>
            <a:r>
              <a:rPr lang="en-GB" sz="2400">
                <a:solidFill>
                  <a:schemeClr val="accent1"/>
                </a:solidFill>
                <a:latin typeface="Jost SemiBold"/>
                <a:ea typeface="Jost SemiBold"/>
                <a:cs typeface="Jost SemiBold"/>
                <a:sym typeface="Jost SemiBold"/>
              </a:rPr>
              <a:t>Community good practices</a:t>
            </a:r>
            <a:endParaRPr sz="2400">
              <a:solidFill>
                <a:schemeClr val="accent1"/>
              </a:solidFill>
              <a:latin typeface="Jost SemiBold"/>
              <a:ea typeface="Jost SemiBold"/>
              <a:cs typeface="Jost SemiBold"/>
              <a:sym typeface="Jost SemiBold"/>
            </a:endParaRPr>
          </a:p>
          <a:p>
            <a:endParaRPr sz="2000">
              <a:solidFill>
                <a:schemeClr val="dk1"/>
              </a:solidFill>
              <a:latin typeface="Jost"/>
              <a:ea typeface="Jost"/>
              <a:cs typeface="Jost"/>
              <a:sym typeface="Jost"/>
            </a:endParaRPr>
          </a:p>
          <a:p>
            <a:pPr marL="539987" indent="-389457">
              <a:lnSpc>
                <a:spcPct val="115000"/>
              </a:lnSpc>
              <a:buClr>
                <a:schemeClr val="dk1"/>
              </a:buClr>
              <a:buSzPts val="1000"/>
              <a:buFont typeface="Jost"/>
              <a:buChar char="●"/>
            </a:pPr>
            <a:r>
              <a:rPr lang="en-GB" sz="2000">
                <a:solidFill>
                  <a:schemeClr val="dk1"/>
                </a:solidFill>
                <a:latin typeface="Jost"/>
                <a:ea typeface="Jost"/>
                <a:cs typeface="Jost"/>
                <a:sym typeface="Jost"/>
              </a:rPr>
              <a:t>Instrument operation, data analysis, QC</a:t>
            </a:r>
            <a:endParaRPr sz="2000">
              <a:solidFill>
                <a:schemeClr val="dk1"/>
              </a:solidFill>
              <a:latin typeface="Jost"/>
              <a:ea typeface="Jost"/>
              <a:cs typeface="Jost"/>
              <a:sym typeface="Jost"/>
            </a:endParaRPr>
          </a:p>
          <a:p>
            <a:pPr>
              <a:lnSpc>
                <a:spcPct val="115000"/>
              </a:lnSpc>
            </a:pPr>
            <a:endParaRPr sz="2000">
              <a:solidFill>
                <a:schemeClr val="dk1"/>
              </a:solidFill>
              <a:latin typeface="Jost"/>
              <a:ea typeface="Jost"/>
              <a:cs typeface="Jost"/>
              <a:sym typeface="Jost"/>
            </a:endParaRPr>
          </a:p>
        </p:txBody>
      </p:sp>
      <p:sp>
        <p:nvSpPr>
          <p:cNvPr id="2921" name="Google Shape;2921;p377"/>
          <p:cNvSpPr txBox="1"/>
          <p:nvPr/>
        </p:nvSpPr>
        <p:spPr>
          <a:xfrm>
            <a:off x="2844178" y="3866558"/>
            <a:ext cx="3598087" cy="2000507"/>
          </a:xfrm>
          <a:prstGeom prst="rect">
            <a:avLst/>
          </a:prstGeom>
          <a:noFill/>
          <a:ln>
            <a:noFill/>
          </a:ln>
        </p:spPr>
        <p:txBody>
          <a:bodyPr spcFirstLastPara="1" wrap="square" lIns="121900" tIns="121900" rIns="121900" bIns="121900" anchor="t" anchorCtr="0">
            <a:spAutoFit/>
          </a:bodyPr>
          <a:lstStyle/>
          <a:p>
            <a:r>
              <a:rPr lang="en-GB" sz="2400">
                <a:solidFill>
                  <a:schemeClr val="accent1"/>
                </a:solidFill>
                <a:latin typeface="Jost SemiBold"/>
                <a:ea typeface="Jost SemiBold"/>
                <a:cs typeface="Jost SemiBold"/>
                <a:sym typeface="Jost SemiBold"/>
              </a:rPr>
              <a:t>Standard document and data formats</a:t>
            </a:r>
            <a:endParaRPr sz="2400">
              <a:solidFill>
                <a:schemeClr val="accent1"/>
              </a:solidFill>
              <a:latin typeface="Jost SemiBold"/>
              <a:ea typeface="Jost SemiBold"/>
              <a:cs typeface="Jost SemiBold"/>
              <a:sym typeface="Jost SemiBold"/>
            </a:endParaRPr>
          </a:p>
          <a:p>
            <a:endParaRPr sz="2000">
              <a:solidFill>
                <a:schemeClr val="dk1"/>
              </a:solidFill>
              <a:latin typeface="Jost"/>
              <a:ea typeface="Jost"/>
              <a:cs typeface="Jost"/>
              <a:sym typeface="Jost"/>
            </a:endParaRPr>
          </a:p>
          <a:p>
            <a:pPr marL="539987" indent="-389457">
              <a:lnSpc>
                <a:spcPct val="115000"/>
              </a:lnSpc>
              <a:buClr>
                <a:schemeClr val="dk1"/>
              </a:buClr>
              <a:buSzPts val="1000"/>
              <a:buFont typeface="Jost"/>
              <a:buChar char="●"/>
            </a:pPr>
            <a:r>
              <a:rPr lang="en-GB" sz="2000">
                <a:solidFill>
                  <a:schemeClr val="dk1"/>
                </a:solidFill>
                <a:latin typeface="Jost"/>
                <a:ea typeface="Jost"/>
                <a:cs typeface="Jost"/>
                <a:sym typeface="Jost"/>
              </a:rPr>
              <a:t>Common data and metadata standards</a:t>
            </a:r>
            <a:endParaRPr sz="2000">
              <a:solidFill>
                <a:schemeClr val="dk1"/>
              </a:solidFill>
              <a:latin typeface="Jost"/>
              <a:ea typeface="Jost"/>
              <a:cs typeface="Jost"/>
              <a:sym typeface="Jost"/>
            </a:endParaRPr>
          </a:p>
        </p:txBody>
      </p:sp>
      <p:sp>
        <p:nvSpPr>
          <p:cNvPr id="2922" name="Google Shape;2922;p377"/>
          <p:cNvSpPr txBox="1"/>
          <p:nvPr/>
        </p:nvSpPr>
        <p:spPr>
          <a:xfrm>
            <a:off x="8619724" y="3866558"/>
            <a:ext cx="3521604" cy="2000507"/>
          </a:xfrm>
          <a:prstGeom prst="rect">
            <a:avLst/>
          </a:prstGeom>
          <a:noFill/>
          <a:ln>
            <a:noFill/>
          </a:ln>
        </p:spPr>
        <p:txBody>
          <a:bodyPr spcFirstLastPara="1" wrap="square" lIns="121900" tIns="121900" rIns="121900" bIns="121900" anchor="t" anchorCtr="0">
            <a:spAutoFit/>
          </a:bodyPr>
          <a:lstStyle/>
          <a:p>
            <a:r>
              <a:rPr lang="en-GB" sz="2400">
                <a:solidFill>
                  <a:schemeClr val="accent1"/>
                </a:solidFill>
                <a:latin typeface="Jost SemiBold"/>
                <a:ea typeface="Jost SemiBold"/>
                <a:cs typeface="Jost SemiBold"/>
                <a:sym typeface="Jost SemiBold"/>
              </a:rPr>
              <a:t>Summary information for dataset users</a:t>
            </a:r>
            <a:endParaRPr sz="2400">
              <a:solidFill>
                <a:schemeClr val="accent1"/>
              </a:solidFill>
              <a:latin typeface="Jost SemiBold"/>
              <a:ea typeface="Jost SemiBold"/>
              <a:cs typeface="Jost SemiBold"/>
              <a:sym typeface="Jost SemiBold"/>
            </a:endParaRPr>
          </a:p>
          <a:p>
            <a:endParaRPr sz="2000">
              <a:solidFill>
                <a:schemeClr val="dk1"/>
              </a:solidFill>
              <a:latin typeface="Jost"/>
              <a:ea typeface="Jost"/>
              <a:cs typeface="Jost"/>
              <a:sym typeface="Jost"/>
            </a:endParaRPr>
          </a:p>
          <a:p>
            <a:pPr marL="539987" indent="-389457">
              <a:lnSpc>
                <a:spcPct val="115000"/>
              </a:lnSpc>
              <a:buClr>
                <a:schemeClr val="dk1"/>
              </a:buClr>
              <a:buSzPts val="1000"/>
              <a:buFont typeface="Jost"/>
              <a:buChar char="●"/>
            </a:pPr>
            <a:r>
              <a:rPr lang="en-GB" sz="2000">
                <a:solidFill>
                  <a:schemeClr val="dk1"/>
                </a:solidFill>
                <a:latin typeface="Jost"/>
                <a:ea typeface="Jost"/>
                <a:cs typeface="Jost"/>
                <a:sym typeface="Jost"/>
              </a:rPr>
              <a:t>Clear, useable  documentation</a:t>
            </a:r>
          </a:p>
        </p:txBody>
      </p:sp>
      <p:pic>
        <p:nvPicPr>
          <p:cNvPr id="2923" name="Google Shape;2923;p377"/>
          <p:cNvPicPr preferRelativeResize="0"/>
          <p:nvPr/>
        </p:nvPicPr>
        <p:blipFill rotWithShape="1">
          <a:blip r:embed="rId4">
            <a:alphaModFix/>
          </a:blip>
          <a:srcRect l="1330" t="1458" r="3658"/>
          <a:stretch/>
        </p:blipFill>
        <p:spPr>
          <a:xfrm>
            <a:off x="6932530" y="1587492"/>
            <a:ext cx="1285831" cy="1855199"/>
          </a:xfrm>
          <a:prstGeom prst="rect">
            <a:avLst/>
          </a:prstGeom>
          <a:noFill/>
          <a:ln>
            <a:noFill/>
          </a:ln>
        </p:spPr>
      </p:pic>
      <p:pic>
        <p:nvPicPr>
          <p:cNvPr id="2924" name="Google Shape;2924;p377"/>
          <p:cNvPicPr preferRelativeResize="0"/>
          <p:nvPr/>
        </p:nvPicPr>
        <p:blipFill rotWithShape="1">
          <a:blip r:embed="rId5">
            <a:alphaModFix/>
          </a:blip>
          <a:srcRect l="8433" r="59094"/>
          <a:stretch/>
        </p:blipFill>
        <p:spPr>
          <a:xfrm>
            <a:off x="691713" y="4018625"/>
            <a:ext cx="1804765" cy="1847200"/>
          </a:xfrm>
          <a:prstGeom prst="rect">
            <a:avLst/>
          </a:prstGeom>
          <a:noFill/>
          <a:ln>
            <a:noFill/>
          </a:ln>
        </p:spPr>
      </p:pic>
      <p:pic>
        <p:nvPicPr>
          <p:cNvPr id="2925" name="Google Shape;2925;p377"/>
          <p:cNvPicPr preferRelativeResize="0"/>
          <p:nvPr/>
        </p:nvPicPr>
        <p:blipFill rotWithShape="1">
          <a:blip r:embed="rId6">
            <a:alphaModFix/>
          </a:blip>
          <a:srcRect l="5338" t="2629" r="44545"/>
          <a:stretch/>
        </p:blipFill>
        <p:spPr>
          <a:xfrm>
            <a:off x="6647846" y="4018626"/>
            <a:ext cx="1855197" cy="18551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8F8D6-CA62-C945-44A1-7B50B482C4F4}"/>
              </a:ext>
            </a:extLst>
          </p:cNvPr>
          <p:cNvSpPr>
            <a:spLocks noGrp="1"/>
          </p:cNvSpPr>
          <p:nvPr>
            <p:ph type="title"/>
          </p:nvPr>
        </p:nvSpPr>
        <p:spPr>
          <a:xfrm>
            <a:off x="371476" y="368300"/>
            <a:ext cx="9407524" cy="1290638"/>
          </a:xfrm>
        </p:spPr>
        <p:txBody>
          <a:bodyPr>
            <a:normAutofit/>
          </a:bodyPr>
          <a:lstStyle/>
          <a:p>
            <a:r>
              <a:rPr lang="en-GB" sz="3600" b="1"/>
              <a:t>Measuring snow depth with cosmic rays</a:t>
            </a:r>
            <a:br>
              <a:rPr lang="en-GB"/>
            </a:br>
            <a:r>
              <a:rPr lang="en-GB"/>
              <a:t>Novel sensing approach – no established good practice</a:t>
            </a:r>
          </a:p>
        </p:txBody>
      </p:sp>
      <p:pic>
        <p:nvPicPr>
          <p:cNvPr id="3" name="Picture 2">
            <a:extLst>
              <a:ext uri="{FF2B5EF4-FFF2-40B4-BE49-F238E27FC236}">
                <a16:creationId xmlns:a16="http://schemas.microsoft.com/office/drawing/2014/main" id="{87A58408-9520-8082-E394-40ADD28EAFA8}"/>
              </a:ext>
            </a:extLst>
          </p:cNvPr>
          <p:cNvPicPr>
            <a:picLocks noChangeAspect="1"/>
          </p:cNvPicPr>
          <p:nvPr/>
        </p:nvPicPr>
        <p:blipFill>
          <a:blip r:embed="rId2"/>
          <a:srcRect t="11370" b="21298"/>
          <a:stretch>
            <a:fillRect/>
          </a:stretch>
        </p:blipFill>
        <p:spPr>
          <a:xfrm>
            <a:off x="0" y="2056716"/>
            <a:ext cx="10757593" cy="4001184"/>
          </a:xfrm>
          <a:prstGeom prst="rect">
            <a:avLst/>
          </a:prstGeom>
        </p:spPr>
      </p:pic>
      <p:pic>
        <p:nvPicPr>
          <p:cNvPr id="4" name="Picture 3">
            <a:extLst>
              <a:ext uri="{FF2B5EF4-FFF2-40B4-BE49-F238E27FC236}">
                <a16:creationId xmlns:a16="http://schemas.microsoft.com/office/drawing/2014/main" id="{21461B90-3F66-5972-2569-F742DC1FAAD1}"/>
              </a:ext>
            </a:extLst>
          </p:cNvPr>
          <p:cNvPicPr>
            <a:picLocks noChangeAspect="1"/>
          </p:cNvPicPr>
          <p:nvPr/>
        </p:nvPicPr>
        <p:blipFill>
          <a:blip r:embed="rId3"/>
          <a:stretch>
            <a:fillRect/>
          </a:stretch>
        </p:blipFill>
        <p:spPr>
          <a:xfrm>
            <a:off x="8225127" y="88214"/>
            <a:ext cx="2022272" cy="850901"/>
          </a:xfrm>
          <a:prstGeom prst="rect">
            <a:avLst/>
          </a:prstGeom>
        </p:spPr>
      </p:pic>
    </p:spTree>
    <p:extLst>
      <p:ext uri="{BB962C8B-B14F-4D97-AF65-F5344CB8AC3E}">
        <p14:creationId xmlns:p14="http://schemas.microsoft.com/office/powerpoint/2010/main" val="315275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F697D-0B84-6576-C000-7E979004C137}"/>
              </a:ext>
            </a:extLst>
          </p:cNvPr>
          <p:cNvSpPr>
            <a:spLocks noGrp="1"/>
          </p:cNvSpPr>
          <p:nvPr>
            <p:ph type="title"/>
          </p:nvPr>
        </p:nvSpPr>
        <p:spPr>
          <a:xfrm>
            <a:off x="371474" y="262213"/>
            <a:ext cx="10009050" cy="1290638"/>
          </a:xfrm>
        </p:spPr>
        <p:txBody>
          <a:bodyPr/>
          <a:lstStyle/>
          <a:p>
            <a:r>
              <a:rPr lang="en-GB"/>
              <a:t>Instrument developer applied the QA4EO Five Steps</a:t>
            </a:r>
          </a:p>
        </p:txBody>
      </p:sp>
      <p:sp>
        <p:nvSpPr>
          <p:cNvPr id="3" name="Content Placeholder 2">
            <a:extLst>
              <a:ext uri="{FF2B5EF4-FFF2-40B4-BE49-F238E27FC236}">
                <a16:creationId xmlns:a16="http://schemas.microsoft.com/office/drawing/2014/main" id="{F87353E7-D686-71EA-197C-F1363CABC527}"/>
              </a:ext>
            </a:extLst>
          </p:cNvPr>
          <p:cNvSpPr>
            <a:spLocks noGrp="1"/>
          </p:cNvSpPr>
          <p:nvPr>
            <p:ph idx="1"/>
          </p:nvPr>
        </p:nvSpPr>
        <p:spPr>
          <a:xfrm>
            <a:off x="371476" y="1277143"/>
            <a:ext cx="11449050" cy="4303713"/>
          </a:xfrm>
        </p:spPr>
        <p:txBody>
          <a:bodyPr/>
          <a:lstStyle/>
          <a:p>
            <a:r>
              <a:rPr lang="en-GB"/>
              <a:t>Step 1:</a:t>
            </a:r>
          </a:p>
          <a:p>
            <a:endParaRPr lang="en-GB"/>
          </a:p>
          <a:p>
            <a:r>
              <a:rPr lang="en-GB"/>
              <a:t>Step 2:</a:t>
            </a:r>
          </a:p>
          <a:p>
            <a:endParaRPr lang="en-GB"/>
          </a:p>
          <a:p>
            <a:endParaRPr lang="en-GB"/>
          </a:p>
          <a:p>
            <a:r>
              <a:rPr lang="en-GB"/>
              <a:t>Step 3 and 4:</a:t>
            </a:r>
          </a:p>
          <a:p>
            <a:pPr marL="0" indent="0">
              <a:buNone/>
            </a:pPr>
            <a:r>
              <a:rPr lang="en-GB"/>
              <a:t>  </a:t>
            </a:r>
          </a:p>
        </p:txBody>
      </p:sp>
      <p:pic>
        <p:nvPicPr>
          <p:cNvPr id="4" name="Picture 3">
            <a:extLst>
              <a:ext uri="{FF2B5EF4-FFF2-40B4-BE49-F238E27FC236}">
                <a16:creationId xmlns:a16="http://schemas.microsoft.com/office/drawing/2014/main" id="{4CBBD4E8-2D71-2437-F8C6-2961A8AE2656}"/>
              </a:ext>
            </a:extLst>
          </p:cNvPr>
          <p:cNvPicPr>
            <a:picLocks noChangeAspect="1"/>
          </p:cNvPicPr>
          <p:nvPr/>
        </p:nvPicPr>
        <p:blipFill>
          <a:blip r:embed="rId2"/>
          <a:stretch>
            <a:fillRect/>
          </a:stretch>
        </p:blipFill>
        <p:spPr>
          <a:xfrm>
            <a:off x="2652172" y="971059"/>
            <a:ext cx="7868054" cy="825542"/>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06E6590D-819E-D6B1-F97B-DCFD1B75D7F4}"/>
              </a:ext>
            </a:extLst>
          </p:cNvPr>
          <p:cNvPicPr>
            <a:picLocks noChangeAspect="1"/>
          </p:cNvPicPr>
          <p:nvPr/>
        </p:nvPicPr>
        <p:blipFill>
          <a:blip r:embed="rId3"/>
          <a:stretch>
            <a:fillRect/>
          </a:stretch>
        </p:blipFill>
        <p:spPr>
          <a:xfrm>
            <a:off x="3033630" y="1923655"/>
            <a:ext cx="7105138" cy="2538410"/>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6D07C397-3ECB-FAD4-97F1-538DE52C3742}"/>
              </a:ext>
            </a:extLst>
          </p:cNvPr>
          <p:cNvPicPr>
            <a:picLocks noChangeAspect="1"/>
          </p:cNvPicPr>
          <p:nvPr/>
        </p:nvPicPr>
        <p:blipFill>
          <a:blip r:embed="rId4"/>
          <a:srcRect t="40235"/>
          <a:stretch>
            <a:fillRect/>
          </a:stretch>
        </p:blipFill>
        <p:spPr>
          <a:xfrm>
            <a:off x="3142103" y="4589119"/>
            <a:ext cx="6996665" cy="211648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69508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2A901-D54C-D21B-4AC3-A6C0CE9669BF}"/>
              </a:ext>
            </a:extLst>
          </p:cNvPr>
          <p:cNvSpPr>
            <a:spLocks noGrp="1"/>
          </p:cNvSpPr>
          <p:nvPr>
            <p:ph type="title"/>
          </p:nvPr>
        </p:nvSpPr>
        <p:spPr>
          <a:xfrm>
            <a:off x="239027" y="157162"/>
            <a:ext cx="8132813" cy="1290638"/>
          </a:xfrm>
        </p:spPr>
        <p:txBody>
          <a:bodyPr/>
          <a:lstStyle/>
          <a:p>
            <a:r>
              <a:rPr lang="en-GB"/>
              <a:t>What we learned applying QA4EO Five Steps across different systems</a:t>
            </a:r>
          </a:p>
        </p:txBody>
      </p:sp>
      <p:sp>
        <p:nvSpPr>
          <p:cNvPr id="3" name="Content Placeholder 2">
            <a:extLst>
              <a:ext uri="{FF2B5EF4-FFF2-40B4-BE49-F238E27FC236}">
                <a16:creationId xmlns:a16="http://schemas.microsoft.com/office/drawing/2014/main" id="{F505C610-049B-A814-38C7-B9FB7F8B7F60}"/>
              </a:ext>
            </a:extLst>
          </p:cNvPr>
          <p:cNvSpPr>
            <a:spLocks noGrp="1"/>
          </p:cNvSpPr>
          <p:nvPr>
            <p:ph sz="half" idx="1"/>
          </p:nvPr>
        </p:nvSpPr>
        <p:spPr>
          <a:xfrm>
            <a:off x="148363" y="1879441"/>
            <a:ext cx="4739854" cy="4643438"/>
          </a:xfrm>
        </p:spPr>
        <p:txBody>
          <a:bodyPr>
            <a:normAutofit fontScale="92500" lnSpcReduction="10000"/>
          </a:bodyPr>
          <a:lstStyle/>
          <a:p>
            <a:pPr marL="0" indent="0">
              <a:buNone/>
            </a:pPr>
            <a:r>
              <a:rPr lang="en-GB" b="1"/>
              <a:t>Novel sensing approach</a:t>
            </a:r>
          </a:p>
          <a:p>
            <a:r>
              <a:rPr lang="en-GB"/>
              <a:t>Cosmic Ray Snow Depth</a:t>
            </a:r>
          </a:p>
          <a:p>
            <a:pPr lvl="1"/>
            <a:r>
              <a:rPr lang="en-GB"/>
              <a:t>“Process is long but </a:t>
            </a:r>
            <a:br>
              <a:rPr lang="en-GB"/>
            </a:br>
            <a:r>
              <a:rPr lang="en-GB"/>
              <a:t>extremely valuable”</a:t>
            </a:r>
          </a:p>
          <a:p>
            <a:pPr lvl="1"/>
            <a:r>
              <a:rPr lang="en-GB"/>
              <a:t>Identified circularity in traceability when adapting soil moisture approach</a:t>
            </a:r>
          </a:p>
          <a:p>
            <a:pPr lvl="1"/>
            <a:r>
              <a:rPr lang="en-GB"/>
              <a:t>Changed laboratory plan for how to calibrate instrument</a:t>
            </a:r>
          </a:p>
        </p:txBody>
      </p:sp>
      <p:sp>
        <p:nvSpPr>
          <p:cNvPr id="4" name="Content Placeholder 3">
            <a:extLst>
              <a:ext uri="{FF2B5EF4-FFF2-40B4-BE49-F238E27FC236}">
                <a16:creationId xmlns:a16="http://schemas.microsoft.com/office/drawing/2014/main" id="{61968F79-808B-71BB-3A67-82A4257DE067}"/>
              </a:ext>
            </a:extLst>
          </p:cNvPr>
          <p:cNvSpPr>
            <a:spLocks noGrp="1"/>
          </p:cNvSpPr>
          <p:nvPr>
            <p:ph sz="half" idx="2"/>
          </p:nvPr>
        </p:nvSpPr>
        <p:spPr>
          <a:xfrm>
            <a:off x="5825401" y="1879441"/>
            <a:ext cx="5875336" cy="4303713"/>
          </a:xfrm>
        </p:spPr>
        <p:txBody>
          <a:bodyPr>
            <a:normAutofit fontScale="92500" lnSpcReduction="10000"/>
          </a:bodyPr>
          <a:lstStyle/>
          <a:p>
            <a:pPr marL="0" indent="0">
              <a:buNone/>
            </a:pPr>
            <a:r>
              <a:rPr lang="en-GB" b="1"/>
              <a:t>Standard instrument, novel platform</a:t>
            </a:r>
          </a:p>
          <a:p>
            <a:r>
              <a:rPr lang="en-GB"/>
              <a:t>Oshen boat weather stations</a:t>
            </a:r>
          </a:p>
          <a:p>
            <a:pPr lvl="1"/>
            <a:r>
              <a:rPr lang="en-GB"/>
              <a:t>Standard instrument on </a:t>
            </a:r>
            <a:br>
              <a:rPr lang="en-GB"/>
            </a:br>
            <a:r>
              <a:rPr lang="en-GB"/>
              <a:t>novel platform</a:t>
            </a:r>
          </a:p>
          <a:p>
            <a:pPr lvl="1"/>
            <a:r>
              <a:rPr lang="en-GB"/>
              <a:t>Able to adapt WMO good practice guidelines to support applying QA4EO Five Steps</a:t>
            </a:r>
          </a:p>
          <a:p>
            <a:pPr lvl="1"/>
            <a:r>
              <a:rPr lang="en-GB"/>
              <a:t>Led to defining two distinct products: temperature at measurement height and temperature at 2 m.</a:t>
            </a:r>
          </a:p>
        </p:txBody>
      </p:sp>
      <p:pic>
        <p:nvPicPr>
          <p:cNvPr id="5" name="Google Shape;1029;p139" descr="A collage of a solar panel&#10;&#10;AI-generated content may be incorrect.">
            <a:extLst>
              <a:ext uri="{FF2B5EF4-FFF2-40B4-BE49-F238E27FC236}">
                <a16:creationId xmlns:a16="http://schemas.microsoft.com/office/drawing/2014/main" id="{14271240-2152-3DC2-B56D-0CCF8BDADBAF}"/>
              </a:ext>
            </a:extLst>
          </p:cNvPr>
          <p:cNvPicPr preferRelativeResize="0"/>
          <p:nvPr/>
        </p:nvPicPr>
        <p:blipFill>
          <a:blip r:embed="rId2">
            <a:alphaModFix/>
          </a:blip>
          <a:srcRect l="34436" b="54441"/>
          <a:stretch>
            <a:fillRect/>
          </a:stretch>
        </p:blipFill>
        <p:spPr>
          <a:xfrm>
            <a:off x="4389532" y="2236548"/>
            <a:ext cx="1340270" cy="1257461"/>
          </a:xfrm>
          <a:prstGeom prst="rect">
            <a:avLst/>
          </a:prstGeom>
          <a:noFill/>
          <a:ln>
            <a:noFill/>
          </a:ln>
        </p:spPr>
      </p:pic>
      <p:pic>
        <p:nvPicPr>
          <p:cNvPr id="6" name="Google Shape;1019;p138">
            <a:extLst>
              <a:ext uri="{FF2B5EF4-FFF2-40B4-BE49-F238E27FC236}">
                <a16:creationId xmlns:a16="http://schemas.microsoft.com/office/drawing/2014/main" id="{AD8A3085-4E61-8532-52AF-5DF183B0DEAE}"/>
              </a:ext>
            </a:extLst>
          </p:cNvPr>
          <p:cNvPicPr preferRelativeResize="0"/>
          <p:nvPr/>
        </p:nvPicPr>
        <p:blipFill>
          <a:blip r:embed="rId3">
            <a:alphaModFix/>
          </a:blip>
          <a:stretch>
            <a:fillRect/>
          </a:stretch>
        </p:blipFill>
        <p:spPr>
          <a:xfrm>
            <a:off x="10613163" y="2345890"/>
            <a:ext cx="1430474" cy="1440219"/>
          </a:xfrm>
          <a:prstGeom prst="rect">
            <a:avLst/>
          </a:prstGeom>
          <a:noFill/>
          <a:ln>
            <a:noFill/>
          </a:ln>
        </p:spPr>
      </p:pic>
    </p:spTree>
    <p:extLst>
      <p:ext uri="{BB962C8B-B14F-4D97-AF65-F5344CB8AC3E}">
        <p14:creationId xmlns:p14="http://schemas.microsoft.com/office/powerpoint/2010/main" val="3498810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2003D-4695-7619-94D9-FD9B82291779}"/>
              </a:ext>
            </a:extLst>
          </p:cNvPr>
          <p:cNvSpPr>
            <a:spLocks noGrp="1"/>
          </p:cNvSpPr>
          <p:nvPr>
            <p:ph type="title"/>
          </p:nvPr>
        </p:nvSpPr>
        <p:spPr/>
        <p:txBody>
          <a:bodyPr/>
          <a:lstStyle/>
          <a:p>
            <a:r>
              <a:rPr lang="en-GB"/>
              <a:t>Providing consistency across the programme (CCT-1)</a:t>
            </a:r>
          </a:p>
        </p:txBody>
      </p:sp>
      <p:pic>
        <p:nvPicPr>
          <p:cNvPr id="3" name="Google Shape;2793;p366" title="Tipping points designs_ARTWORK_Sarah_Tipping_3_b.png">
            <a:extLst>
              <a:ext uri="{FF2B5EF4-FFF2-40B4-BE49-F238E27FC236}">
                <a16:creationId xmlns:a16="http://schemas.microsoft.com/office/drawing/2014/main" id="{CBA330F1-3F78-C8A1-E157-FB83C128C0F7}"/>
              </a:ext>
            </a:extLst>
          </p:cNvPr>
          <p:cNvPicPr preferRelativeResize="0"/>
          <p:nvPr/>
        </p:nvPicPr>
        <p:blipFill rotWithShape="1">
          <a:blip r:embed="rId3">
            <a:alphaModFix/>
          </a:blip>
          <a:srcRect t="11050" b="8641"/>
          <a:stretch/>
        </p:blipFill>
        <p:spPr>
          <a:xfrm>
            <a:off x="3987736" y="1434375"/>
            <a:ext cx="7321160" cy="5055325"/>
          </a:xfrm>
          <a:prstGeom prst="rect">
            <a:avLst/>
          </a:prstGeom>
          <a:noFill/>
          <a:ln>
            <a:noFill/>
          </a:ln>
        </p:spPr>
      </p:pic>
      <p:sp>
        <p:nvSpPr>
          <p:cNvPr id="4" name="TextBox 3">
            <a:extLst>
              <a:ext uri="{FF2B5EF4-FFF2-40B4-BE49-F238E27FC236}">
                <a16:creationId xmlns:a16="http://schemas.microsoft.com/office/drawing/2014/main" id="{F66CE51B-434D-0AC5-D10D-757CB3E4CAED}"/>
              </a:ext>
            </a:extLst>
          </p:cNvPr>
          <p:cNvSpPr txBox="1"/>
          <p:nvPr/>
        </p:nvSpPr>
        <p:spPr>
          <a:xfrm>
            <a:off x="371476" y="1658938"/>
            <a:ext cx="4113438" cy="3493264"/>
          </a:xfrm>
          <a:prstGeom prst="rect">
            <a:avLst/>
          </a:prstGeom>
          <a:noFill/>
        </p:spPr>
        <p:txBody>
          <a:bodyPr wrap="square" rtlCol="0">
            <a:spAutoFit/>
          </a:bodyPr>
          <a:lstStyle/>
          <a:p>
            <a:pPr>
              <a:spcBef>
                <a:spcPts val="1200"/>
              </a:spcBef>
              <a:spcAft>
                <a:spcPts val="600"/>
              </a:spcAft>
            </a:pPr>
            <a:r>
              <a:rPr lang="en-GB" sz="2400">
                <a:solidFill>
                  <a:schemeClr val="tx2"/>
                </a:solidFill>
              </a:rPr>
              <a:t>CCT-1 supports:</a:t>
            </a:r>
          </a:p>
          <a:p>
            <a:pPr marL="285750" indent="-285750">
              <a:spcBef>
                <a:spcPts val="1200"/>
              </a:spcBef>
              <a:spcAft>
                <a:spcPts val="600"/>
              </a:spcAft>
              <a:buFont typeface="Arial" panose="020B0604020202020204" pitchFamily="34" charset="0"/>
              <a:buChar char="•"/>
            </a:pPr>
            <a:r>
              <a:rPr lang="en-GB" sz="2400"/>
              <a:t>Observational system providing robust data for societal early warning system</a:t>
            </a:r>
          </a:p>
          <a:p>
            <a:pPr marL="285750" indent="-285750">
              <a:spcBef>
                <a:spcPts val="1200"/>
              </a:spcBef>
              <a:spcAft>
                <a:spcPts val="600"/>
              </a:spcAft>
              <a:buFont typeface="Arial" panose="020B0604020202020204" pitchFamily="34" charset="0"/>
              <a:buChar char="•"/>
            </a:pPr>
            <a:r>
              <a:rPr lang="en-GB" sz="2400"/>
              <a:t>Observational data having long term legacy</a:t>
            </a:r>
          </a:p>
          <a:p>
            <a:pPr marL="285750" indent="-285750">
              <a:buFont typeface="Arial" panose="020B0604020202020204" pitchFamily="34" charset="0"/>
              <a:buChar char="•"/>
            </a:pPr>
            <a:endParaRPr lang="en-GB"/>
          </a:p>
        </p:txBody>
      </p:sp>
      <p:sp>
        <p:nvSpPr>
          <p:cNvPr id="5" name="Arrow: Right 4">
            <a:extLst>
              <a:ext uri="{FF2B5EF4-FFF2-40B4-BE49-F238E27FC236}">
                <a16:creationId xmlns:a16="http://schemas.microsoft.com/office/drawing/2014/main" id="{AC1B7F5E-16A2-19C8-391D-BDE0E740D652}"/>
              </a:ext>
            </a:extLst>
          </p:cNvPr>
          <p:cNvSpPr/>
          <p:nvPr/>
        </p:nvSpPr>
        <p:spPr>
          <a:xfrm>
            <a:off x="371476" y="5050971"/>
            <a:ext cx="511628" cy="89262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C7D34CED-A365-AC0C-EB64-6E23247CC8F4}"/>
              </a:ext>
            </a:extLst>
          </p:cNvPr>
          <p:cNvSpPr/>
          <p:nvPr/>
        </p:nvSpPr>
        <p:spPr>
          <a:xfrm>
            <a:off x="883104" y="4892040"/>
            <a:ext cx="3396288" cy="1326237"/>
          </a:xfrm>
          <a:prstGeom prst="roundRect">
            <a:avLst/>
          </a:prstGeom>
          <a:solidFill>
            <a:schemeClr val="bg1"/>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2"/>
                </a:solidFill>
              </a:rPr>
              <a:t>Providing consistent information to allow users to assess fitness for purpose </a:t>
            </a:r>
          </a:p>
        </p:txBody>
      </p:sp>
    </p:spTree>
    <p:extLst>
      <p:ext uri="{BB962C8B-B14F-4D97-AF65-F5344CB8AC3E}">
        <p14:creationId xmlns:p14="http://schemas.microsoft.com/office/powerpoint/2010/main" val="1657367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C5715-D9B4-A476-5FF2-905411336367}"/>
              </a:ext>
            </a:extLst>
          </p:cNvPr>
          <p:cNvSpPr>
            <a:spLocks noGrp="1"/>
          </p:cNvSpPr>
          <p:nvPr>
            <p:ph type="title"/>
          </p:nvPr>
        </p:nvSpPr>
        <p:spPr/>
        <p:txBody>
          <a:bodyPr/>
          <a:lstStyle/>
          <a:p>
            <a:r>
              <a:rPr lang="en-GB"/>
              <a:t>Adequacy depends on intended application</a:t>
            </a:r>
          </a:p>
        </p:txBody>
      </p:sp>
      <p:sp>
        <p:nvSpPr>
          <p:cNvPr id="3" name="Content Placeholder 2">
            <a:extLst>
              <a:ext uri="{FF2B5EF4-FFF2-40B4-BE49-F238E27FC236}">
                <a16:creationId xmlns:a16="http://schemas.microsoft.com/office/drawing/2014/main" id="{09D8710D-6FDB-989E-33AE-EEB4E70C070D}"/>
              </a:ext>
            </a:extLst>
          </p:cNvPr>
          <p:cNvSpPr>
            <a:spLocks noGrp="1"/>
          </p:cNvSpPr>
          <p:nvPr>
            <p:ph sz="half" idx="1"/>
          </p:nvPr>
        </p:nvSpPr>
        <p:spPr>
          <a:xfrm>
            <a:off x="550862" y="1379536"/>
            <a:ext cx="5545138" cy="4703764"/>
          </a:xfrm>
        </p:spPr>
        <p:txBody>
          <a:bodyPr vert="horz" lIns="0" tIns="0" rIns="0" bIns="0" rtlCol="0" anchor="t">
            <a:normAutofit lnSpcReduction="10000"/>
          </a:bodyPr>
          <a:lstStyle/>
          <a:p>
            <a:pPr marL="0" indent="0">
              <a:buNone/>
            </a:pPr>
            <a:r>
              <a:rPr lang="en-GB" b="1"/>
              <a:t>A key principle of CEOS-FRM:</a:t>
            </a:r>
          </a:p>
          <a:p>
            <a:r>
              <a:rPr lang="en-GB"/>
              <a:t>Datasets are judged in terms of how well they meet the requirements of their intended application. </a:t>
            </a:r>
          </a:p>
          <a:p>
            <a:r>
              <a:rPr lang="en-GB"/>
              <a:t>Datasets may be used beyond their intended application </a:t>
            </a:r>
            <a:r>
              <a:rPr lang="en-GB">
                <a:sym typeface="Wingdings" panose="05000000000000000000" pitchFamily="2" charset="2"/>
              </a:rPr>
              <a:t> responsibility then lies with user to assess fitness-for-purpose.</a:t>
            </a:r>
            <a:endParaRPr lang="en-GB"/>
          </a:p>
        </p:txBody>
      </p:sp>
      <p:sp>
        <p:nvSpPr>
          <p:cNvPr id="5" name="Content Placeholder 4">
            <a:extLst>
              <a:ext uri="{FF2B5EF4-FFF2-40B4-BE49-F238E27FC236}">
                <a16:creationId xmlns:a16="http://schemas.microsoft.com/office/drawing/2014/main" id="{CAE639DC-563C-46FB-300B-C163BBB5C1E4}"/>
              </a:ext>
            </a:extLst>
          </p:cNvPr>
          <p:cNvSpPr>
            <a:spLocks noGrp="1"/>
          </p:cNvSpPr>
          <p:nvPr>
            <p:ph sz="half" idx="2"/>
          </p:nvPr>
        </p:nvSpPr>
        <p:spPr>
          <a:xfrm>
            <a:off x="6543676" y="1379536"/>
            <a:ext cx="5545136" cy="4906964"/>
          </a:xfrm>
        </p:spPr>
        <p:txBody>
          <a:bodyPr vert="horz" lIns="0" tIns="0" rIns="0" bIns="0" rtlCol="0" anchor="t">
            <a:normAutofit lnSpcReduction="10000"/>
          </a:bodyPr>
          <a:lstStyle/>
          <a:p>
            <a:r>
              <a:rPr lang="en-GB" b="1"/>
              <a:t>For CEOS-FRMs: </a:t>
            </a:r>
            <a:br>
              <a:rPr lang="en-GB" b="1"/>
            </a:br>
            <a:r>
              <a:rPr lang="en-GB"/>
              <a:t>Application is to validate, through comparison, a (defined) class of satellite products.</a:t>
            </a:r>
            <a:br>
              <a:rPr lang="en-GB"/>
            </a:br>
            <a:endParaRPr lang="en-GB"/>
          </a:p>
          <a:p>
            <a:r>
              <a:rPr lang="en-GB" b="1"/>
              <a:t>For broader FRMs: </a:t>
            </a:r>
            <a:br>
              <a:rPr lang="en-GB" b="1"/>
            </a:br>
            <a:r>
              <a:rPr lang="en-GB"/>
              <a:t>Likely to be a primary application – why data is collected. This may be broader than the requirements for satellite validation.</a:t>
            </a:r>
          </a:p>
        </p:txBody>
      </p:sp>
    </p:spTree>
    <p:extLst>
      <p:ext uri="{BB962C8B-B14F-4D97-AF65-F5344CB8AC3E}">
        <p14:creationId xmlns:p14="http://schemas.microsoft.com/office/powerpoint/2010/main" val="2379317290"/>
      </p:ext>
    </p:extLst>
  </p:cSld>
  <p:clrMapOvr>
    <a:masterClrMapping/>
  </p:clrMapOvr>
</p:sld>
</file>

<file path=ppt/theme/theme1.xml><?xml version="1.0" encoding="utf-8"?>
<a:theme xmlns:a="http://schemas.openxmlformats.org/drawingml/2006/main" name="1_NPL Cover Slides ">
  <a:themeElements>
    <a:clrScheme name="NPL Colour Palette 2022">
      <a:dk1>
        <a:srgbClr val="000000"/>
      </a:dk1>
      <a:lt1>
        <a:srgbClr val="FFFFFF"/>
      </a:lt1>
      <a:dk2>
        <a:srgbClr val="002F6C"/>
      </a:dk2>
      <a:lt2>
        <a:srgbClr val="00A3E6"/>
      </a:lt2>
      <a:accent1>
        <a:srgbClr val="0079CC"/>
      </a:accent1>
      <a:accent2>
        <a:srgbClr val="97D700"/>
      </a:accent2>
      <a:accent3>
        <a:srgbClr val="FFCD00"/>
      </a:accent3>
      <a:accent4>
        <a:srgbClr val="E97D2B"/>
      </a:accent4>
      <a:accent5>
        <a:srgbClr val="DE1B76"/>
      </a:accent5>
      <a:accent6>
        <a:srgbClr val="A554C3"/>
      </a:accent6>
      <a:hlink>
        <a:srgbClr val="00A3E6"/>
      </a:hlink>
      <a:folHlink>
        <a:srgbClr val="0079CC"/>
      </a:folHlink>
    </a:clrScheme>
    <a:fontScheme name="Custom 3">
      <a:majorFont>
        <a:latin typeface="Jos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PL-ARIA joint.potx" id="{A97A3A9B-E97D-44D0-90DE-FE8943951D2C}" vid="{35C0CD2F-0055-4168-A8B6-20DBC364E3A3}"/>
    </a:ext>
  </a:extLst>
</a:theme>
</file>

<file path=ppt/theme/theme2.xml><?xml version="1.0" encoding="utf-8"?>
<a:theme xmlns:a="http://schemas.openxmlformats.org/drawingml/2006/main" name="2_NPL Dark Slides Templates">
  <a:themeElements>
    <a:clrScheme name="NPL Colour Palette 2022">
      <a:dk1>
        <a:srgbClr val="000000"/>
      </a:dk1>
      <a:lt1>
        <a:srgbClr val="FFFFFF"/>
      </a:lt1>
      <a:dk2>
        <a:srgbClr val="002F6C"/>
      </a:dk2>
      <a:lt2>
        <a:srgbClr val="00A3E6"/>
      </a:lt2>
      <a:accent1>
        <a:srgbClr val="0079CC"/>
      </a:accent1>
      <a:accent2>
        <a:srgbClr val="97D700"/>
      </a:accent2>
      <a:accent3>
        <a:srgbClr val="FFCD00"/>
      </a:accent3>
      <a:accent4>
        <a:srgbClr val="E97D2B"/>
      </a:accent4>
      <a:accent5>
        <a:srgbClr val="DE1B76"/>
      </a:accent5>
      <a:accent6>
        <a:srgbClr val="A554C3"/>
      </a:accent6>
      <a:hlink>
        <a:srgbClr val="00A3E6"/>
      </a:hlink>
      <a:folHlink>
        <a:srgbClr val="0079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PL-ARIA joint.potx" id="{A97A3A9B-E97D-44D0-90DE-FE8943951D2C}" vid="{3DDF336A-1E34-4136-8653-F1115DD467AD}"/>
    </a:ext>
  </a:extLst>
</a:theme>
</file>

<file path=ppt/theme/theme3.xml><?xml version="1.0" encoding="utf-8"?>
<a:theme xmlns:a="http://schemas.openxmlformats.org/drawingml/2006/main" name="3_NPL Light Slides Templates">
  <a:themeElements>
    <a:clrScheme name="NPL-ARIA hybrid">
      <a:dk1>
        <a:sysClr val="windowText" lastClr="000000"/>
      </a:dk1>
      <a:lt1>
        <a:sysClr val="window" lastClr="FFFFFF"/>
      </a:lt1>
      <a:dk2>
        <a:srgbClr val="0E2841"/>
      </a:dk2>
      <a:lt2>
        <a:srgbClr val="E8E8E8"/>
      </a:lt2>
      <a:accent1>
        <a:srgbClr val="156082"/>
      </a:accent1>
      <a:accent2>
        <a:srgbClr val="EB6666"/>
      </a:accent2>
      <a:accent3>
        <a:srgbClr val="51A2A2"/>
      </a:accent3>
      <a:accent4>
        <a:srgbClr val="0F9ED5"/>
      </a:accent4>
      <a:accent5>
        <a:srgbClr val="F8B133"/>
      </a:accent5>
      <a:accent6>
        <a:srgbClr val="C6C6C5"/>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PL-ARIA joint.potx" id="{A97A3A9B-E97D-44D0-90DE-FE8943951D2C}" vid="{D53D2586-81BD-4D65-A0FC-77F1818CF2B9}"/>
    </a:ext>
  </a:extLst>
</a:theme>
</file>

<file path=ppt/theme/theme4.xml><?xml version="1.0" encoding="utf-8"?>
<a:theme xmlns:a="http://schemas.openxmlformats.org/drawingml/2006/main" name="4_NPL Back Cover Slide Options">
  <a:themeElements>
    <a:clrScheme name="NPL Colour Palette 2022">
      <a:dk1>
        <a:srgbClr val="000000"/>
      </a:dk1>
      <a:lt1>
        <a:srgbClr val="FFFFFF"/>
      </a:lt1>
      <a:dk2>
        <a:srgbClr val="002F6C"/>
      </a:dk2>
      <a:lt2>
        <a:srgbClr val="00A3E6"/>
      </a:lt2>
      <a:accent1>
        <a:srgbClr val="0079CC"/>
      </a:accent1>
      <a:accent2>
        <a:srgbClr val="97D700"/>
      </a:accent2>
      <a:accent3>
        <a:srgbClr val="FFCD00"/>
      </a:accent3>
      <a:accent4>
        <a:srgbClr val="E97D2B"/>
      </a:accent4>
      <a:accent5>
        <a:srgbClr val="DE1B76"/>
      </a:accent5>
      <a:accent6>
        <a:srgbClr val="A554C3"/>
      </a:accent6>
      <a:hlink>
        <a:srgbClr val="00A3E6"/>
      </a:hlink>
      <a:folHlink>
        <a:srgbClr val="0079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PL-ARIA joint.potx" id="{A97A3A9B-E97D-44D0-90DE-FE8943951D2C}" vid="{83BCC897-4BA1-4BBA-A53C-867EBD20724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FA4131FFA5AFF428E9821CB033E3D5D" ma:contentTypeVersion="14" ma:contentTypeDescription="Create a new document." ma:contentTypeScope="" ma:versionID="913b1f8d8a232dabc2cd50cbfdb1660f">
  <xsd:schema xmlns:xsd="http://www.w3.org/2001/XMLSchema" xmlns:xs="http://www.w3.org/2001/XMLSchema" xmlns:p="http://schemas.microsoft.com/office/2006/metadata/properties" xmlns:ns2="3723c246-e7af-4886-8308-1f7e854bc8b2" xmlns:ns3="7c9941d5-36d3-4378-9959-f46da06a8023" targetNamespace="http://schemas.microsoft.com/office/2006/metadata/properties" ma:root="true" ma:fieldsID="4b98dd8d657772e243b49a7f7382766c" ns2:_="" ns3:_="">
    <xsd:import namespace="3723c246-e7af-4886-8308-1f7e854bc8b2"/>
    <xsd:import namespace="7c9941d5-36d3-4378-9959-f46da06a802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Info"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BillingMetadata"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3c246-e7af-4886-8308-1f7e854bc8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Info" ma:index="11" nillable="true" ma:displayName="Info" ma:format="Dropdown" ma:internalName="Info">
      <xsd:simpleType>
        <xsd:restriction base="dms:Text">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82bccc2-81de-48e5-8e7d-e3401e24a5f2"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9941d5-36d3-4378-9959-f46da06a802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36a57b1d-b192-4b90-88e7-b6f10f4c242f}" ma:internalName="TaxCatchAll" ma:showField="CatchAllData" ma:web="7c9941d5-36d3-4378-9959-f46da06a80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c9941d5-36d3-4378-9959-f46da06a8023" xsi:nil="true"/>
    <lcf76f155ced4ddcb4097134ff3c332f xmlns="3723c246-e7af-4886-8308-1f7e854bc8b2">
      <Terms xmlns="http://schemas.microsoft.com/office/infopath/2007/PartnerControls"/>
    </lcf76f155ced4ddcb4097134ff3c332f>
    <Info xmlns="3723c246-e7af-4886-8308-1f7e854bc8b2" xsi:nil="true"/>
  </documentManagement>
</p:properties>
</file>

<file path=customXml/itemProps1.xml><?xml version="1.0" encoding="utf-8"?>
<ds:datastoreItem xmlns:ds="http://schemas.openxmlformats.org/officeDocument/2006/customXml" ds:itemID="{8E28EA7F-5001-4091-A347-CBE34A9A6A9F}">
  <ds:schemaRefs>
    <ds:schemaRef ds:uri="http://schemas.microsoft.com/sharepoint/v3/contenttype/forms"/>
  </ds:schemaRefs>
</ds:datastoreItem>
</file>

<file path=customXml/itemProps2.xml><?xml version="1.0" encoding="utf-8"?>
<ds:datastoreItem xmlns:ds="http://schemas.openxmlformats.org/officeDocument/2006/customXml" ds:itemID="{DA975428-D5A9-472D-A627-785EACF39E4F}"/>
</file>

<file path=customXml/itemProps3.xml><?xml version="1.0" encoding="utf-8"?>
<ds:datastoreItem xmlns:ds="http://schemas.openxmlformats.org/officeDocument/2006/customXml" ds:itemID="{773DDBFD-7110-4A8E-A731-031CD303E054}">
  <ds:schemaRefs>
    <ds:schemaRef ds:uri="3723c246-e7af-4886-8308-1f7e854bc8b2"/>
    <ds:schemaRef ds:uri="7c9941d5-36d3-4378-9959-f46da06a802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NPL-ARIA joint</Template>
  <Application>Microsoft Office PowerPoint</Application>
  <PresentationFormat>Widescreen</PresentationFormat>
  <Slides>15</Slides>
  <Notes>5</Notes>
  <HiddenSlides>0</HiddenSlides>
  <ScaleCrop>false</ScaleCrop>
  <HeadingPairs>
    <vt:vector size="4" baseType="variant">
      <vt:variant>
        <vt:lpstr>Theme</vt:lpstr>
      </vt:variant>
      <vt:variant>
        <vt:i4>4</vt:i4>
      </vt:variant>
      <vt:variant>
        <vt:lpstr>Slide Titles</vt:lpstr>
      </vt:variant>
      <vt:variant>
        <vt:i4>15</vt:i4>
      </vt:variant>
    </vt:vector>
  </HeadingPairs>
  <TitlesOfParts>
    <vt:vector size="19" baseType="lpstr">
      <vt:lpstr>1_NPL Cover Slides </vt:lpstr>
      <vt:lpstr>2_NPL Dark Slides Templates</vt:lpstr>
      <vt:lpstr>3_NPL Light Slides Templates</vt:lpstr>
      <vt:lpstr>4_NPL Back Cover Slide Options</vt:lpstr>
      <vt:lpstr>ARIA Forecasting Tipping Points: Experience of using CEOS-FRM framework for non-satellite purposes</vt:lpstr>
      <vt:lpstr>ARIA Forecasting Tipping Points programme </vt:lpstr>
      <vt:lpstr>A diverse and challenging set of observational systems</vt:lpstr>
      <vt:lpstr>CCT1: Calibration, Validation and Standardisation</vt:lpstr>
      <vt:lpstr>Measuring snow depth with cosmic rays Novel sensing approach – no established good practice</vt:lpstr>
      <vt:lpstr>Instrument developer applied the QA4EO Five Steps</vt:lpstr>
      <vt:lpstr>What we learned applying QA4EO Five Steps across different systems</vt:lpstr>
      <vt:lpstr>Providing consistency across the programme (CCT-1)</vt:lpstr>
      <vt:lpstr>Adequacy depends on intended application</vt:lpstr>
      <vt:lpstr>Good practice: from generic to formalised standards The level of available good practice depends on the maturity of the observational domain</vt:lpstr>
      <vt:lpstr>Aims of the CEOS-FRM framework that are directly transferable</vt:lpstr>
      <vt:lpstr>Applying CEOS-FRM beyond satellite systems</vt:lpstr>
      <vt:lpstr>Restructuring and generalising the FRM matrix</vt:lpstr>
      <vt:lpstr>Classes for general FRMs</vt:lpstr>
      <vt:lpstr>Summary and conclusions</vt:lpstr>
    </vt:vector>
  </TitlesOfParts>
  <Company>National Physical Laboratory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Emma Woolliams</dc:creator>
  <cp:revision>1</cp:revision>
  <dcterms:created xsi:type="dcterms:W3CDTF">2026-05-17T10:40:15Z</dcterms:created>
  <dcterms:modified xsi:type="dcterms:W3CDTF">2026-05-19T13:41:36Z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df4b5af-ab42-45d5-91e7-45583bed1b2a_Enabled">
    <vt:lpwstr>true</vt:lpwstr>
  </property>
  <property fmtid="{D5CDD505-2E9C-101B-9397-08002B2CF9AE}" pid="3" name="MSIP_Label_9df4b5af-ab42-45d5-91e7-45583bed1b2a_SetDate">
    <vt:lpwstr>2022-07-08T15:51:14Z</vt:lpwstr>
  </property>
  <property fmtid="{D5CDD505-2E9C-101B-9397-08002B2CF9AE}" pid="4" name="MSIP_Label_9df4b5af-ab42-45d5-91e7-45583bed1b2a_Method">
    <vt:lpwstr>Standard</vt:lpwstr>
  </property>
  <property fmtid="{D5CDD505-2E9C-101B-9397-08002B2CF9AE}" pid="5" name="MSIP_Label_9df4b5af-ab42-45d5-91e7-45583bed1b2a_Name">
    <vt:lpwstr>9df4b5af-ab42-45d5-91e7-45583bed1b2a</vt:lpwstr>
  </property>
  <property fmtid="{D5CDD505-2E9C-101B-9397-08002B2CF9AE}" pid="6" name="MSIP_Label_9df4b5af-ab42-45d5-91e7-45583bed1b2a_SiteId">
    <vt:lpwstr>601e5460-b1bf-49c0-bd2d-e76ffc186a8d</vt:lpwstr>
  </property>
  <property fmtid="{D5CDD505-2E9C-101B-9397-08002B2CF9AE}" pid="7" name="MSIP_Label_9df4b5af-ab42-45d5-91e7-45583bed1b2a_ActionId">
    <vt:lpwstr>8baf69fb-c659-4a8e-a2d1-12a52ea15823</vt:lpwstr>
  </property>
  <property fmtid="{D5CDD505-2E9C-101B-9397-08002B2CF9AE}" pid="8" name="MSIP_Label_9df4b5af-ab42-45d5-91e7-45583bed1b2a_ContentBits">
    <vt:lpwstr>0</vt:lpwstr>
  </property>
  <property fmtid="{D5CDD505-2E9C-101B-9397-08002B2CF9AE}" pid="9" name="ContentTypeId">
    <vt:lpwstr>0x010100DFA4131FFA5AFF428E9821CB033E3D5D</vt:lpwstr>
  </property>
  <property fmtid="{D5CDD505-2E9C-101B-9397-08002B2CF9AE}" pid="10" name="MediaServiceImageTags">
    <vt:lpwstr/>
  </property>
</Properties>
</file>