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0" r:id="rId5"/>
    <p:sldMasterId id="2147484060" r:id="rId6"/>
  </p:sldMasterIdLst>
  <p:notesMasterIdLst>
    <p:notesMasterId r:id="rId24"/>
  </p:notesMasterIdLst>
  <p:sldIdLst>
    <p:sldId id="1318" r:id="rId7"/>
    <p:sldId id="2852" r:id="rId8"/>
    <p:sldId id="2864" r:id="rId9"/>
    <p:sldId id="2898" r:id="rId10"/>
    <p:sldId id="2865" r:id="rId11"/>
    <p:sldId id="2843" r:id="rId12"/>
    <p:sldId id="2825" r:id="rId13"/>
    <p:sldId id="2889" r:id="rId14"/>
    <p:sldId id="2899" r:id="rId15"/>
    <p:sldId id="2886" r:id="rId16"/>
    <p:sldId id="370" r:id="rId17"/>
    <p:sldId id="2854" r:id="rId18"/>
    <p:sldId id="2900" r:id="rId19"/>
    <p:sldId id="2855" r:id="rId20"/>
    <p:sldId id="2901" r:id="rId21"/>
    <p:sldId id="2856" r:id="rId22"/>
    <p:sldId id="1292" r:id="rId23"/>
  </p:sldIdLst>
  <p:sldSz cx="9144000" cy="5143500" type="screen16x9"/>
  <p:notesSz cx="6735763" cy="9866313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66E651-7AA0-4555-9143-8B00D660DEF6}">
          <p14:sldIdLst/>
        </p14:section>
        <p14:section name="Untitled Section" id="{EF594F71-28BC-4293-81C9-85BCD742EC99}">
          <p14:sldIdLst>
            <p14:sldId id="1318"/>
            <p14:sldId id="2852"/>
            <p14:sldId id="2864"/>
            <p14:sldId id="2898"/>
            <p14:sldId id="2865"/>
            <p14:sldId id="2843"/>
            <p14:sldId id="2825"/>
            <p14:sldId id="2889"/>
            <p14:sldId id="2899"/>
            <p14:sldId id="2886"/>
            <p14:sldId id="370"/>
            <p14:sldId id="2854"/>
            <p14:sldId id="2900"/>
            <p14:sldId id="2855"/>
            <p14:sldId id="2901"/>
            <p14:sldId id="2856"/>
            <p14:sldId id="1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70A305-254E-D4BB-2D2D-5BD29FBF7DCD}" name="Joanna Przystawska" initials="JP" userId="S::joanna.przystawska@eea.europa.eu::1252932f-8ca9-4214-a028-8534baaffe4f" providerId="AD"/>
  <p188:author id="{8754EE07-BEB1-BCCC-9ADF-F8956FA24848}" name="Usue Donezar" initials="UD" userId="S::usue.donezar@eea.europa.eu::a4d4c5b4-a127-4d19-872d-f7cbae940559" providerId="AD"/>
  <p188:author id="{6A1F3122-93BD-66F6-8CED-F318CBF06013}" name="Jose Miguel Rubio Iglesias" initials="JR" userId="S::Jose.Rubio@eea.europa.eu::c5e44461-84c8-4c79-8920-32ebde5e7f81" providerId="AD"/>
  <p188:author id="{8462DE2E-1D06-121F-74BF-7C42BAB7F6C9}" name="Eugenija Schuren" initials="ES" userId="S::eugenija.schuren@eea.europa.eu::1aa88577-408e-455a-af56-b9309ffcb291" providerId="AD"/>
  <p188:author id="{D6C63334-7EC2-0CAC-D56A-D4C4D94694CC}" name="Ana Maria Ribeiro de Sousa" initials="AS" userId="S::ana.sousa@eea.europa.eu::421813ed-0d9b-463f-af6a-1b26a7638f15" providerId="AD"/>
  <p188:author id="{B0F8A535-B5B7-D9BA-1C98-F8F86A5C132B}" name="Usue Donezar" initials="UD" userId="S::Usue.Donezar@eea.europa.eu::a4d4c5b4-a127-4d19-872d-f7cbae940559" providerId="AD"/>
  <p188:author id="{14D09350-446B-CA6C-F932-7956C7BF7390}" name="Sébastien Clerc" initials="SC" userId="S::sclerc@acri-st.fr::17018aaf-3b0d-47df-86b8-7e76e508ab15" providerId="AD"/>
  <p188:author id="{72FF84B9-9F70-F7DB-E061-83B59A659798}" name="Tobias Langanke" initials="TL" userId="S::Tobias.Langanke@eea.europa.eu::afe9706a-44a5-4b71-b120-f1eb68c3a8f3" providerId="AD"/>
  <p188:author id="{03A571E4-DD8A-A547-6BD5-FD44D9D6D5AC}" name="Jennifer Grant" initials="JG" userId="S::Jennifer.Grant@eea.europa.eu::8ddca65a-6706-4569-93fa-a55dcebadd44" providerId="AD"/>
  <p188:author id="{59011AF3-8A65-7F25-FE12-004C5A69D121}" name="Joanna Balasis-Levinsen" initials="JBL" userId="S::Joanna.Balasis@eea.europa.eu::fd9562c2-ad27-43bd-b69d-43c540ec6085" providerId="AD"/>
  <p188:author id="{EC6278F9-AFD8-C303-CD78-83FB9D2D3328}" name="Stina Gremme" initials="SG" userId="S::Stina.Gremme@eea.europa.eu::6852938e-c1af-415c-b95e-a69df84e165b" providerId="AD"/>
  <p188:author id="{E22897FF-9E72-A5B4-87F2-06AE3D2EDF90}" name="Henrik Steen Andersen" initials="HA" userId="7f52fa83011eb42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3F34"/>
    <a:srgbClr val="004B7F"/>
    <a:srgbClr val="EBE2E1"/>
    <a:srgbClr val="FF0000"/>
    <a:srgbClr val="FFFFFF"/>
    <a:srgbClr val="800000"/>
    <a:srgbClr val="B0BF27"/>
    <a:srgbClr val="FF3300"/>
    <a:srgbClr val="FCCD04"/>
    <a:srgbClr val="98E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C44A7-3582-4E37-AD49-38E8BC89C2F8}" v="117" dt="2025-08-26T11:57:39.438"/>
  </p1510:revLst>
</p1510:revInfo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64" autoAdjust="0"/>
  </p:normalViewPr>
  <p:slideViewPr>
    <p:cSldViewPr snapToGrid="0">
      <p:cViewPr varScale="1">
        <p:scale>
          <a:sx n="130" d="100"/>
          <a:sy n="130" d="100"/>
        </p:scale>
        <p:origin x="107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Miguel Rubio Iglesias" userId="c5e44461-84c8-4c79-8920-32ebde5e7f81" providerId="ADAL" clId="{12FC44A7-3582-4E37-AD49-38E8BC89C2F8}"/>
    <pc:docChg chg="undo custSel addSld delSld modSld sldOrd delMainMaster modSection">
      <pc:chgData name="Jose Miguel Rubio Iglesias" userId="c5e44461-84c8-4c79-8920-32ebde5e7f81" providerId="ADAL" clId="{12FC44A7-3582-4E37-AD49-38E8BC89C2F8}" dt="2025-08-27T07:41:05.046" v="1474" actId="6549"/>
      <pc:docMkLst>
        <pc:docMk/>
      </pc:docMkLst>
      <pc:sldChg chg="delSp modSp add mod">
        <pc:chgData name="Jose Miguel Rubio Iglesias" userId="c5e44461-84c8-4c79-8920-32ebde5e7f81" providerId="ADAL" clId="{12FC44A7-3582-4E37-AD49-38E8BC89C2F8}" dt="2025-08-26T09:10:01.365" v="390" actId="1076"/>
        <pc:sldMkLst>
          <pc:docMk/>
          <pc:sldMk cId="776760430" sldId="331"/>
        </pc:sldMkLst>
        <pc:spChg chg="mod">
          <ac:chgData name="Jose Miguel Rubio Iglesias" userId="c5e44461-84c8-4c79-8920-32ebde5e7f81" providerId="ADAL" clId="{12FC44A7-3582-4E37-AD49-38E8BC89C2F8}" dt="2025-08-26T09:03:22.227" v="199" actId="207"/>
          <ac:spMkLst>
            <pc:docMk/>
            <pc:sldMk cId="776760430" sldId="331"/>
            <ac:spMk id="4" creationId="{8E4EFFF0-1035-E53F-3419-DCE0819AB1C1}"/>
          </ac:spMkLst>
        </pc:spChg>
        <pc:spChg chg="mod">
          <ac:chgData name="Jose Miguel Rubio Iglesias" userId="c5e44461-84c8-4c79-8920-32ebde5e7f81" providerId="ADAL" clId="{12FC44A7-3582-4E37-AD49-38E8BC89C2F8}" dt="2025-08-26T09:10:01.365" v="390" actId="1076"/>
          <ac:spMkLst>
            <pc:docMk/>
            <pc:sldMk cId="776760430" sldId="331"/>
            <ac:spMk id="5" creationId="{5646AB08-C1D3-C2E8-78EC-4120D2A640C6}"/>
          </ac:spMkLst>
        </pc:spChg>
        <pc:spChg chg="del">
          <ac:chgData name="Jose Miguel Rubio Iglesias" userId="c5e44461-84c8-4c79-8920-32ebde5e7f81" providerId="ADAL" clId="{12FC44A7-3582-4E37-AD49-38E8BC89C2F8}" dt="2025-08-26T09:05:38.898" v="287" actId="478"/>
          <ac:spMkLst>
            <pc:docMk/>
            <pc:sldMk cId="776760430" sldId="331"/>
            <ac:spMk id="7" creationId="{02F9DF39-C1D7-4EC0-F6C3-98DA313A9ED0}"/>
          </ac:spMkLst>
        </pc:spChg>
        <pc:picChg chg="del">
          <ac:chgData name="Jose Miguel Rubio Iglesias" userId="c5e44461-84c8-4c79-8920-32ebde5e7f81" providerId="ADAL" clId="{12FC44A7-3582-4E37-AD49-38E8BC89C2F8}" dt="2025-08-26T09:09:31.483" v="379" actId="478"/>
          <ac:picMkLst>
            <pc:docMk/>
            <pc:sldMk cId="776760430" sldId="331"/>
            <ac:picMk id="8" creationId="{081B0639-F7CD-D19B-D031-507A5D9F7A32}"/>
          </ac:picMkLst>
        </pc:picChg>
      </pc:sldChg>
      <pc:sldChg chg="addSp delSp modSp add mod">
        <pc:chgData name="Jose Miguel Rubio Iglesias" userId="c5e44461-84c8-4c79-8920-32ebde5e7f81" providerId="ADAL" clId="{12FC44A7-3582-4E37-AD49-38E8BC89C2F8}" dt="2025-08-26T09:34:08.335" v="624" actId="255"/>
        <pc:sldMkLst>
          <pc:docMk/>
          <pc:sldMk cId="4089345968" sldId="369"/>
        </pc:sldMkLst>
        <pc:spChg chg="del">
          <ac:chgData name="Jose Miguel Rubio Iglesias" userId="c5e44461-84c8-4c79-8920-32ebde5e7f81" providerId="ADAL" clId="{12FC44A7-3582-4E37-AD49-38E8BC89C2F8}" dt="2025-08-26T09:05:35.556" v="286" actId="478"/>
          <ac:spMkLst>
            <pc:docMk/>
            <pc:sldMk cId="4089345968" sldId="369"/>
            <ac:spMk id="2" creationId="{01EB3DEE-274E-3601-6802-CB0207192CEC}"/>
          </ac:spMkLst>
        </pc:spChg>
        <pc:spChg chg="mod">
          <ac:chgData name="Jose Miguel Rubio Iglesias" userId="c5e44461-84c8-4c79-8920-32ebde5e7f81" providerId="ADAL" clId="{12FC44A7-3582-4E37-AD49-38E8BC89C2F8}" dt="2025-08-26T09:34:08.335" v="624" actId="255"/>
          <ac:spMkLst>
            <pc:docMk/>
            <pc:sldMk cId="4089345968" sldId="369"/>
            <ac:spMk id="6" creationId="{1846CCFA-FB7D-CD3E-54C5-719300C1A2D5}"/>
          </ac:spMkLst>
        </pc:spChg>
        <pc:spChg chg="add mod">
          <ac:chgData name="Jose Miguel Rubio Iglesias" userId="c5e44461-84c8-4c79-8920-32ebde5e7f81" providerId="ADAL" clId="{12FC44A7-3582-4E37-AD49-38E8BC89C2F8}" dt="2025-08-26T09:33:38.840" v="623" actId="403"/>
          <ac:spMkLst>
            <pc:docMk/>
            <pc:sldMk cId="4089345968" sldId="369"/>
            <ac:spMk id="7" creationId="{CDA63538-7326-C99D-352E-5EDE5293EB17}"/>
          </ac:spMkLst>
        </pc:spChg>
      </pc:sldChg>
      <pc:sldChg chg="addSp delSp modSp add mod">
        <pc:chgData name="Jose Miguel Rubio Iglesias" userId="c5e44461-84c8-4c79-8920-32ebde5e7f81" providerId="ADAL" clId="{12FC44A7-3582-4E37-AD49-38E8BC89C2F8}" dt="2025-08-26T09:16:11.712" v="432" actId="1076"/>
        <pc:sldMkLst>
          <pc:docMk/>
          <pc:sldMk cId="276001219" sldId="370"/>
        </pc:sldMkLst>
        <pc:spChg chg="add mod">
          <ac:chgData name="Jose Miguel Rubio Iglesias" userId="c5e44461-84c8-4c79-8920-32ebde5e7f81" providerId="ADAL" clId="{12FC44A7-3582-4E37-AD49-38E8BC89C2F8}" dt="2025-08-26T09:07:22.942" v="354" actId="14100"/>
          <ac:spMkLst>
            <pc:docMk/>
            <pc:sldMk cId="276001219" sldId="370"/>
            <ac:spMk id="2" creationId="{99D0611E-05B8-D20D-0089-8A912935FF36}"/>
          </ac:spMkLst>
        </pc:spChg>
        <pc:spChg chg="mod">
          <ac:chgData name="Jose Miguel Rubio Iglesias" userId="c5e44461-84c8-4c79-8920-32ebde5e7f81" providerId="ADAL" clId="{12FC44A7-3582-4E37-AD49-38E8BC89C2F8}" dt="2025-08-26T09:16:11.712" v="432" actId="1076"/>
          <ac:spMkLst>
            <pc:docMk/>
            <pc:sldMk cId="276001219" sldId="370"/>
            <ac:spMk id="5" creationId="{44970E3F-2C39-D6F9-E128-843D83351632}"/>
          </ac:spMkLst>
        </pc:spChg>
        <pc:spChg chg="del">
          <ac:chgData name="Jose Miguel Rubio Iglesias" userId="c5e44461-84c8-4c79-8920-32ebde5e7f81" providerId="ADAL" clId="{12FC44A7-3582-4E37-AD49-38E8BC89C2F8}" dt="2025-08-26T09:05:29.015" v="284" actId="478"/>
          <ac:spMkLst>
            <pc:docMk/>
            <pc:sldMk cId="276001219" sldId="370"/>
            <ac:spMk id="8" creationId="{1A03886D-B348-200B-A38A-E4E398FBF6D9}"/>
          </ac:spMkLst>
        </pc:spChg>
        <pc:spChg chg="mod">
          <ac:chgData name="Jose Miguel Rubio Iglesias" userId="c5e44461-84c8-4c79-8920-32ebde5e7f81" providerId="ADAL" clId="{12FC44A7-3582-4E37-AD49-38E8BC89C2F8}" dt="2025-08-26T09:10:14.214" v="395" actId="1076"/>
          <ac:spMkLst>
            <pc:docMk/>
            <pc:sldMk cId="276001219" sldId="370"/>
            <ac:spMk id="9" creationId="{2B4936CE-42A9-A6BE-D932-D9FA0F5C2382}"/>
          </ac:spMkLst>
        </pc:spChg>
        <pc:spChg chg="mod">
          <ac:chgData name="Jose Miguel Rubio Iglesias" userId="c5e44461-84c8-4c79-8920-32ebde5e7f81" providerId="ADAL" clId="{12FC44A7-3582-4E37-AD49-38E8BC89C2F8}" dt="2025-08-26T09:07:31.588" v="357" actId="1076"/>
          <ac:spMkLst>
            <pc:docMk/>
            <pc:sldMk cId="276001219" sldId="370"/>
            <ac:spMk id="14" creationId="{ECC608D5-8611-80F5-1A2E-43A8D84FF969}"/>
          </ac:spMkLst>
        </pc:spChg>
        <pc:spChg chg="mod">
          <ac:chgData name="Jose Miguel Rubio Iglesias" userId="c5e44461-84c8-4c79-8920-32ebde5e7f81" providerId="ADAL" clId="{12FC44A7-3582-4E37-AD49-38E8BC89C2F8}" dt="2025-08-26T09:07:36.828" v="359" actId="14100"/>
          <ac:spMkLst>
            <pc:docMk/>
            <pc:sldMk cId="276001219" sldId="370"/>
            <ac:spMk id="15" creationId="{D85E9DC1-B26E-F310-9B6E-351CE2B868F5}"/>
          </ac:spMkLst>
        </pc:spChg>
        <pc:spChg chg="mod">
          <ac:chgData name="Jose Miguel Rubio Iglesias" userId="c5e44461-84c8-4c79-8920-32ebde5e7f81" providerId="ADAL" clId="{12FC44A7-3582-4E37-AD49-38E8BC89C2F8}" dt="2025-08-26T09:10:12.694" v="394" actId="1076"/>
          <ac:spMkLst>
            <pc:docMk/>
            <pc:sldMk cId="276001219" sldId="370"/>
            <ac:spMk id="16" creationId="{52E56B8C-DF89-6E05-467E-5E07380E2007}"/>
          </ac:spMkLst>
        </pc:spChg>
        <pc:picChg chg="add mod">
          <ac:chgData name="Jose Miguel Rubio Iglesias" userId="c5e44461-84c8-4c79-8920-32ebde5e7f81" providerId="ADAL" clId="{12FC44A7-3582-4E37-AD49-38E8BC89C2F8}" dt="2025-08-26T09:08:54.672" v="365" actId="1076"/>
          <ac:picMkLst>
            <pc:docMk/>
            <pc:sldMk cId="276001219" sldId="370"/>
            <ac:picMk id="6" creationId="{DEBCDD10-2D83-6F9A-11DC-22787C581C5C}"/>
          </ac:picMkLst>
        </pc:picChg>
        <pc:picChg chg="del">
          <ac:chgData name="Jose Miguel Rubio Iglesias" userId="c5e44461-84c8-4c79-8920-32ebde5e7f81" providerId="ADAL" clId="{12FC44A7-3582-4E37-AD49-38E8BC89C2F8}" dt="2025-08-26T09:09:09.355" v="372" actId="478"/>
          <ac:picMkLst>
            <pc:docMk/>
            <pc:sldMk cId="276001219" sldId="370"/>
            <ac:picMk id="11" creationId="{DB5B7048-C774-AD26-E9BE-3E1138007BED}"/>
          </ac:picMkLst>
        </pc:picChg>
        <pc:picChg chg="mod">
          <ac:chgData name="Jose Miguel Rubio Iglesias" userId="c5e44461-84c8-4c79-8920-32ebde5e7f81" providerId="ADAL" clId="{12FC44A7-3582-4E37-AD49-38E8BC89C2F8}" dt="2025-08-26T09:09:02.260" v="369" actId="1076"/>
          <ac:picMkLst>
            <pc:docMk/>
            <pc:sldMk cId="276001219" sldId="370"/>
            <ac:picMk id="17" creationId="{4663EE01-E4DF-01DD-41BA-C7EA8F68003D}"/>
          </ac:picMkLst>
        </pc:picChg>
        <pc:picChg chg="mod">
          <ac:chgData name="Jose Miguel Rubio Iglesias" userId="c5e44461-84c8-4c79-8920-32ebde5e7f81" providerId="ADAL" clId="{12FC44A7-3582-4E37-AD49-38E8BC89C2F8}" dt="2025-08-26T09:06:07.163" v="298" actId="1076"/>
          <ac:picMkLst>
            <pc:docMk/>
            <pc:sldMk cId="276001219" sldId="370"/>
            <ac:picMk id="18" creationId="{C898F651-F9E9-5B4E-59E5-EA100F8CF1E9}"/>
          </ac:picMkLst>
        </pc:picChg>
        <pc:picChg chg="mod">
          <ac:chgData name="Jose Miguel Rubio Iglesias" userId="c5e44461-84c8-4c79-8920-32ebde5e7f81" providerId="ADAL" clId="{12FC44A7-3582-4E37-AD49-38E8BC89C2F8}" dt="2025-08-26T09:09:03.854" v="370" actId="1076"/>
          <ac:picMkLst>
            <pc:docMk/>
            <pc:sldMk cId="276001219" sldId="370"/>
            <ac:picMk id="19" creationId="{F039CE0B-7A31-7D70-F394-2206EC6D5F60}"/>
          </ac:picMkLst>
        </pc:picChg>
        <pc:picChg chg="mod">
          <ac:chgData name="Jose Miguel Rubio Iglesias" userId="c5e44461-84c8-4c79-8920-32ebde5e7f81" providerId="ADAL" clId="{12FC44A7-3582-4E37-AD49-38E8BC89C2F8}" dt="2025-08-26T09:09:00.836" v="368" actId="1076"/>
          <ac:picMkLst>
            <pc:docMk/>
            <pc:sldMk cId="276001219" sldId="370"/>
            <ac:picMk id="20" creationId="{3C243EB9-BE16-CD76-2942-E7CAEB1ADF48}"/>
          </ac:picMkLst>
        </pc:picChg>
        <pc:picChg chg="mod">
          <ac:chgData name="Jose Miguel Rubio Iglesias" userId="c5e44461-84c8-4c79-8920-32ebde5e7f81" providerId="ADAL" clId="{12FC44A7-3582-4E37-AD49-38E8BC89C2F8}" dt="2025-08-26T09:08:56.636" v="366" actId="1076"/>
          <ac:picMkLst>
            <pc:docMk/>
            <pc:sldMk cId="276001219" sldId="370"/>
            <ac:picMk id="21" creationId="{BF66FFAF-8F0E-4EDE-8226-9BAB462DD9DA}"/>
          </ac:picMkLst>
        </pc:picChg>
      </pc:sldChg>
      <pc:sldChg chg="delSp modSp add mod">
        <pc:chgData name="Jose Miguel Rubio Iglesias" userId="c5e44461-84c8-4c79-8920-32ebde5e7f81" providerId="ADAL" clId="{12FC44A7-3582-4E37-AD49-38E8BC89C2F8}" dt="2025-08-26T09:28:29.317" v="558" actId="1076"/>
        <pc:sldMkLst>
          <pc:docMk/>
          <pc:sldMk cId="258194390" sldId="374"/>
        </pc:sldMkLst>
        <pc:spChg chg="mod">
          <ac:chgData name="Jose Miguel Rubio Iglesias" userId="c5e44461-84c8-4c79-8920-32ebde5e7f81" providerId="ADAL" clId="{12FC44A7-3582-4E37-AD49-38E8BC89C2F8}" dt="2025-08-26T09:28:29.317" v="558" actId="1076"/>
          <ac:spMkLst>
            <pc:docMk/>
            <pc:sldMk cId="258194390" sldId="374"/>
            <ac:spMk id="4" creationId="{EE85D53C-3D05-17BF-B366-A2A31458B49E}"/>
          </ac:spMkLst>
        </pc:spChg>
        <pc:spChg chg="del">
          <ac:chgData name="Jose Miguel Rubio Iglesias" userId="c5e44461-84c8-4c79-8920-32ebde5e7f81" providerId="ADAL" clId="{12FC44A7-3582-4E37-AD49-38E8BC89C2F8}" dt="2025-08-26T09:05:32.844" v="285" actId="478"/>
          <ac:spMkLst>
            <pc:docMk/>
            <pc:sldMk cId="258194390" sldId="374"/>
            <ac:spMk id="7" creationId="{E298DF0D-2993-12E5-C531-BB87C1752BCB}"/>
          </ac:spMkLst>
        </pc:spChg>
        <pc:spChg chg="mod">
          <ac:chgData name="Jose Miguel Rubio Iglesias" userId="c5e44461-84c8-4c79-8920-32ebde5e7f81" providerId="ADAL" clId="{12FC44A7-3582-4E37-AD49-38E8BC89C2F8}" dt="2025-08-26T09:09:19.045" v="375" actId="1076"/>
          <ac:spMkLst>
            <pc:docMk/>
            <pc:sldMk cId="258194390" sldId="374"/>
            <ac:spMk id="8" creationId="{8D2AADF2-AF17-CACE-9DBA-7544B42C6A39}"/>
          </ac:spMkLst>
        </pc:spChg>
        <pc:picChg chg="del">
          <ac:chgData name="Jose Miguel Rubio Iglesias" userId="c5e44461-84c8-4c79-8920-32ebde5e7f81" providerId="ADAL" clId="{12FC44A7-3582-4E37-AD49-38E8BC89C2F8}" dt="2025-08-26T09:09:16.625" v="374" actId="478"/>
          <ac:picMkLst>
            <pc:docMk/>
            <pc:sldMk cId="258194390" sldId="374"/>
            <ac:picMk id="10" creationId="{7C6F9234-FC7C-B99F-2E46-08B0319BC998}"/>
          </ac:picMkLst>
        </pc:picChg>
      </pc:sldChg>
      <pc:sldChg chg="modSp mod">
        <pc:chgData name="Jose Miguel Rubio Iglesias" userId="c5e44461-84c8-4c79-8920-32ebde5e7f81" providerId="ADAL" clId="{12FC44A7-3582-4E37-AD49-38E8BC89C2F8}" dt="2025-08-27T07:41:05.046" v="1474" actId="6549"/>
        <pc:sldMkLst>
          <pc:docMk/>
          <pc:sldMk cId="2386270814" sldId="379"/>
        </pc:sldMkLst>
        <pc:spChg chg="mod">
          <ac:chgData name="Jose Miguel Rubio Iglesias" userId="c5e44461-84c8-4c79-8920-32ebde5e7f81" providerId="ADAL" clId="{12FC44A7-3582-4E37-AD49-38E8BC89C2F8}" dt="2025-08-27T07:41:05.046" v="1474" actId="6549"/>
          <ac:spMkLst>
            <pc:docMk/>
            <pc:sldMk cId="2386270814" sldId="379"/>
            <ac:spMk id="5" creationId="{782E9EF6-D3E8-A064-5359-5DC99AC256B5}"/>
          </ac:spMkLst>
        </pc:spChg>
      </pc:sldChg>
      <pc:sldChg chg="del">
        <pc:chgData name="Jose Miguel Rubio Iglesias" userId="c5e44461-84c8-4c79-8920-32ebde5e7f81" providerId="ADAL" clId="{12FC44A7-3582-4E37-AD49-38E8BC89C2F8}" dt="2025-08-26T08:57:58.482" v="156" actId="47"/>
        <pc:sldMkLst>
          <pc:docMk/>
          <pc:sldMk cId="2323343129" sldId="460"/>
        </pc:sldMkLst>
      </pc:sldChg>
      <pc:sldChg chg="modSp mod">
        <pc:chgData name="Jose Miguel Rubio Iglesias" userId="c5e44461-84c8-4c79-8920-32ebde5e7f81" providerId="ADAL" clId="{12FC44A7-3582-4E37-AD49-38E8BC89C2F8}" dt="2025-08-26T08:54:00.477" v="136" actId="14100"/>
        <pc:sldMkLst>
          <pc:docMk/>
          <pc:sldMk cId="3568708345" sldId="1318"/>
        </pc:sldMkLst>
        <pc:spChg chg="mod">
          <ac:chgData name="Jose Miguel Rubio Iglesias" userId="c5e44461-84c8-4c79-8920-32ebde5e7f81" providerId="ADAL" clId="{12FC44A7-3582-4E37-AD49-38E8BC89C2F8}" dt="2025-08-26T08:53:53.102" v="134" actId="1076"/>
          <ac:spMkLst>
            <pc:docMk/>
            <pc:sldMk cId="3568708345" sldId="1318"/>
            <ac:spMk id="2" creationId="{39B64F9F-9D23-4240-CF53-4C7257E6E2D5}"/>
          </ac:spMkLst>
        </pc:spChg>
        <pc:spChg chg="mod">
          <ac:chgData name="Jose Miguel Rubio Iglesias" userId="c5e44461-84c8-4c79-8920-32ebde5e7f81" providerId="ADAL" clId="{12FC44A7-3582-4E37-AD49-38E8BC89C2F8}" dt="2025-08-26T08:53:56.668" v="135" actId="1076"/>
          <ac:spMkLst>
            <pc:docMk/>
            <pc:sldMk cId="3568708345" sldId="1318"/>
            <ac:spMk id="3" creationId="{4C317A6A-37C9-ECE3-2FAE-6B1AE9755144}"/>
          </ac:spMkLst>
        </pc:spChg>
        <pc:spChg chg="mod">
          <ac:chgData name="Jose Miguel Rubio Iglesias" userId="c5e44461-84c8-4c79-8920-32ebde5e7f81" providerId="ADAL" clId="{12FC44A7-3582-4E37-AD49-38E8BC89C2F8}" dt="2025-08-26T08:54:00.477" v="136" actId="14100"/>
          <ac:spMkLst>
            <pc:docMk/>
            <pc:sldMk cId="3568708345" sldId="1318"/>
            <ac:spMk id="6" creationId="{DC2F0BA2-B26C-6A84-CE4C-E8B508860D48}"/>
          </ac:spMkLst>
        </pc:spChg>
      </pc:sldChg>
      <pc:sldChg chg="del">
        <pc:chgData name="Jose Miguel Rubio Iglesias" userId="c5e44461-84c8-4c79-8920-32ebde5e7f81" providerId="ADAL" clId="{12FC44A7-3582-4E37-AD49-38E8BC89C2F8}" dt="2025-08-26T08:57:37.384" v="152" actId="47"/>
        <pc:sldMkLst>
          <pc:docMk/>
          <pc:sldMk cId="36943964" sldId="1323"/>
        </pc:sldMkLst>
      </pc:sldChg>
      <pc:sldChg chg="del">
        <pc:chgData name="Jose Miguel Rubio Iglesias" userId="c5e44461-84c8-4c79-8920-32ebde5e7f81" providerId="ADAL" clId="{12FC44A7-3582-4E37-AD49-38E8BC89C2F8}" dt="2025-08-26T08:57:49.841" v="153" actId="47"/>
        <pc:sldMkLst>
          <pc:docMk/>
          <pc:sldMk cId="3733266549" sldId="1324"/>
        </pc:sldMkLst>
      </pc:sldChg>
      <pc:sldChg chg="modSp mod ord">
        <pc:chgData name="Jose Miguel Rubio Iglesias" userId="c5e44461-84c8-4c79-8920-32ebde5e7f81" providerId="ADAL" clId="{12FC44A7-3582-4E37-AD49-38E8BC89C2F8}" dt="2025-08-26T09:07:07.146" v="353" actId="20577"/>
        <pc:sldMkLst>
          <pc:docMk/>
          <pc:sldMk cId="387975933" sldId="1327"/>
        </pc:sldMkLst>
        <pc:spChg chg="mod">
          <ac:chgData name="Jose Miguel Rubio Iglesias" userId="c5e44461-84c8-4c79-8920-32ebde5e7f81" providerId="ADAL" clId="{12FC44A7-3582-4E37-AD49-38E8BC89C2F8}" dt="2025-08-26T09:07:07.146" v="353" actId="20577"/>
          <ac:spMkLst>
            <pc:docMk/>
            <pc:sldMk cId="387975933" sldId="1327"/>
            <ac:spMk id="5" creationId="{87F08909-E099-A739-BB39-6006B97D3DAD}"/>
          </ac:spMkLst>
        </pc:spChg>
        <pc:spChg chg="mod">
          <ac:chgData name="Jose Miguel Rubio Iglesias" userId="c5e44461-84c8-4c79-8920-32ebde5e7f81" providerId="ADAL" clId="{12FC44A7-3582-4E37-AD49-38E8BC89C2F8}" dt="2025-08-26T09:06:59.304" v="344" actId="20577"/>
          <ac:spMkLst>
            <pc:docMk/>
            <pc:sldMk cId="387975933" sldId="1327"/>
            <ac:spMk id="14" creationId="{CD2C02BB-5EC8-0DD3-C438-268CD84F9ECD}"/>
          </ac:spMkLst>
        </pc:spChg>
        <pc:graphicFrameChg chg="mod">
          <ac:chgData name="Jose Miguel Rubio Iglesias" userId="c5e44461-84c8-4c79-8920-32ebde5e7f81" providerId="ADAL" clId="{12FC44A7-3582-4E37-AD49-38E8BC89C2F8}" dt="2025-08-26T09:03:09.651" v="198"/>
          <ac:graphicFrameMkLst>
            <pc:docMk/>
            <pc:sldMk cId="387975933" sldId="1327"/>
            <ac:graphicFrameMk id="17" creationId="{8C16927B-FB57-9393-D497-6AD6D43102D0}"/>
          </ac:graphicFrameMkLst>
        </pc:graphicFrameChg>
      </pc:sldChg>
      <pc:sldChg chg="del">
        <pc:chgData name="Jose Miguel Rubio Iglesias" userId="c5e44461-84c8-4c79-8920-32ebde5e7f81" providerId="ADAL" clId="{12FC44A7-3582-4E37-AD49-38E8BC89C2F8}" dt="2025-08-26T08:58:30.428" v="177" actId="47"/>
        <pc:sldMkLst>
          <pc:docMk/>
          <pc:sldMk cId="3466960005" sldId="1331"/>
        </pc:sldMkLst>
      </pc:sldChg>
      <pc:sldChg chg="del">
        <pc:chgData name="Jose Miguel Rubio Iglesias" userId="c5e44461-84c8-4c79-8920-32ebde5e7f81" providerId="ADAL" clId="{12FC44A7-3582-4E37-AD49-38E8BC89C2F8}" dt="2025-08-26T08:58:27.548" v="175" actId="47"/>
        <pc:sldMkLst>
          <pc:docMk/>
          <pc:sldMk cId="560498826" sldId="1332"/>
        </pc:sldMkLst>
      </pc:sldChg>
      <pc:sldChg chg="del">
        <pc:chgData name="Jose Miguel Rubio Iglesias" userId="c5e44461-84c8-4c79-8920-32ebde5e7f81" providerId="ADAL" clId="{12FC44A7-3582-4E37-AD49-38E8BC89C2F8}" dt="2025-08-26T08:58:28.524" v="176" actId="47"/>
        <pc:sldMkLst>
          <pc:docMk/>
          <pc:sldMk cId="893957652" sldId="1333"/>
        </pc:sldMkLst>
      </pc:sldChg>
      <pc:sldChg chg="del">
        <pc:chgData name="Jose Miguel Rubio Iglesias" userId="c5e44461-84c8-4c79-8920-32ebde5e7f81" providerId="ADAL" clId="{12FC44A7-3582-4E37-AD49-38E8BC89C2F8}" dt="2025-08-26T08:58:34.629" v="180" actId="47"/>
        <pc:sldMkLst>
          <pc:docMk/>
          <pc:sldMk cId="302853172" sldId="1355"/>
        </pc:sldMkLst>
      </pc:sldChg>
      <pc:sldChg chg="del">
        <pc:chgData name="Jose Miguel Rubio Iglesias" userId="c5e44461-84c8-4c79-8920-32ebde5e7f81" providerId="ADAL" clId="{12FC44A7-3582-4E37-AD49-38E8BC89C2F8}" dt="2025-08-26T08:58:31.943" v="178" actId="47"/>
        <pc:sldMkLst>
          <pc:docMk/>
          <pc:sldMk cId="799396554" sldId="2792"/>
        </pc:sldMkLst>
      </pc:sldChg>
      <pc:sldChg chg="del">
        <pc:chgData name="Jose Miguel Rubio Iglesias" userId="c5e44461-84c8-4c79-8920-32ebde5e7f81" providerId="ADAL" clId="{12FC44A7-3582-4E37-AD49-38E8BC89C2F8}" dt="2025-08-26T08:58:37.583" v="181" actId="47"/>
        <pc:sldMkLst>
          <pc:docMk/>
          <pc:sldMk cId="2398831609" sldId="2794"/>
        </pc:sldMkLst>
      </pc:sldChg>
      <pc:sldChg chg="del">
        <pc:chgData name="Jose Miguel Rubio Iglesias" userId="c5e44461-84c8-4c79-8920-32ebde5e7f81" providerId="ADAL" clId="{12FC44A7-3582-4E37-AD49-38E8BC89C2F8}" dt="2025-08-26T08:58:39.034" v="182" actId="47"/>
        <pc:sldMkLst>
          <pc:docMk/>
          <pc:sldMk cId="2575313048" sldId="2815"/>
        </pc:sldMkLst>
      </pc:sldChg>
      <pc:sldChg chg="addSp delSp modSp add mod addAnim delAnim modAnim">
        <pc:chgData name="Jose Miguel Rubio Iglesias" userId="c5e44461-84c8-4c79-8920-32ebde5e7f81" providerId="ADAL" clId="{12FC44A7-3582-4E37-AD49-38E8BC89C2F8}" dt="2025-08-26T09:36:53.999" v="704" actId="1076"/>
        <pc:sldMkLst>
          <pc:docMk/>
          <pc:sldMk cId="2020539123" sldId="2816"/>
        </pc:sldMkLst>
        <pc:spChg chg="mod">
          <ac:chgData name="Jose Miguel Rubio Iglesias" userId="c5e44461-84c8-4c79-8920-32ebde5e7f81" providerId="ADAL" clId="{12FC44A7-3582-4E37-AD49-38E8BC89C2F8}" dt="2025-08-26T09:36:49.191" v="701" actId="20577"/>
          <ac:spMkLst>
            <pc:docMk/>
            <pc:sldMk cId="2020539123" sldId="2816"/>
            <ac:spMk id="5" creationId="{6AC51E5E-B2DC-B09F-FF1A-82947C9F4B5B}"/>
          </ac:spMkLst>
        </pc:spChg>
        <pc:spChg chg="del">
          <ac:chgData name="Jose Miguel Rubio Iglesias" userId="c5e44461-84c8-4c79-8920-32ebde5e7f81" providerId="ADAL" clId="{12FC44A7-3582-4E37-AD49-38E8BC89C2F8}" dt="2025-08-26T09:17:13.093" v="435" actId="478"/>
          <ac:spMkLst>
            <pc:docMk/>
            <pc:sldMk cId="2020539123" sldId="2816"/>
            <ac:spMk id="24" creationId="{B2942B23-5DAA-12A5-72A3-F8E21DA16CF2}"/>
          </ac:spMkLst>
        </pc:spChg>
        <pc:grpChg chg="add del">
          <ac:chgData name="Jose Miguel Rubio Iglesias" userId="c5e44461-84c8-4c79-8920-32ebde5e7f81" providerId="ADAL" clId="{12FC44A7-3582-4E37-AD49-38E8BC89C2F8}" dt="2025-08-26T09:19:22.647" v="439" actId="478"/>
          <ac:grpSpMkLst>
            <pc:docMk/>
            <pc:sldMk cId="2020539123" sldId="2816"/>
            <ac:grpSpMk id="30" creationId="{693A7419-1E6A-1A1B-F99D-13BCBD1B96F8}"/>
          </ac:grpSpMkLst>
        </pc:grpChg>
        <pc:picChg chg="add mod">
          <ac:chgData name="Jose Miguel Rubio Iglesias" userId="c5e44461-84c8-4c79-8920-32ebde5e7f81" providerId="ADAL" clId="{12FC44A7-3582-4E37-AD49-38E8BC89C2F8}" dt="2025-08-26T09:36:53.999" v="704" actId="1076"/>
          <ac:picMkLst>
            <pc:docMk/>
            <pc:sldMk cId="2020539123" sldId="2816"/>
            <ac:picMk id="4" creationId="{039C4F5C-CD28-345D-C0FE-0AFA172D9349}"/>
          </ac:picMkLst>
        </pc:picChg>
        <pc:picChg chg="del">
          <ac:chgData name="Jose Miguel Rubio Iglesias" userId="c5e44461-84c8-4c79-8920-32ebde5e7f81" providerId="ADAL" clId="{12FC44A7-3582-4E37-AD49-38E8BC89C2F8}" dt="2025-08-26T09:17:15.561" v="436" actId="478"/>
          <ac:picMkLst>
            <pc:docMk/>
            <pc:sldMk cId="2020539123" sldId="2816"/>
            <ac:picMk id="13" creationId="{197F8885-7F3C-B65B-70AC-07B56B2F5022}"/>
          </ac:picMkLst>
        </pc:picChg>
      </pc:sldChg>
      <pc:sldChg chg="modSp add del mod">
        <pc:chgData name="Jose Miguel Rubio Iglesias" userId="c5e44461-84c8-4c79-8920-32ebde5e7f81" providerId="ADAL" clId="{12FC44A7-3582-4E37-AD49-38E8BC89C2F8}" dt="2025-08-26T09:16:43.490" v="433" actId="47"/>
        <pc:sldMkLst>
          <pc:docMk/>
          <pc:sldMk cId="4127447638" sldId="2817"/>
        </pc:sldMkLst>
        <pc:graphicFrameChg chg="mod modGraphic">
          <ac:chgData name="Jose Miguel Rubio Iglesias" userId="c5e44461-84c8-4c79-8920-32ebde5e7f81" providerId="ADAL" clId="{12FC44A7-3582-4E37-AD49-38E8BC89C2F8}" dt="2025-08-26T09:11:20.871" v="411" actId="404"/>
          <ac:graphicFrameMkLst>
            <pc:docMk/>
            <pc:sldMk cId="4127447638" sldId="2817"/>
            <ac:graphicFrameMk id="8" creationId="{B47719B4-BCD3-8328-9E98-3CFDAA18FFDA}"/>
          </ac:graphicFrameMkLst>
        </pc:graphicFrameChg>
      </pc:sldChg>
      <pc:sldChg chg="del">
        <pc:chgData name="Jose Miguel Rubio Iglesias" userId="c5e44461-84c8-4c79-8920-32ebde5e7f81" providerId="ADAL" clId="{12FC44A7-3582-4E37-AD49-38E8BC89C2F8}" dt="2025-08-26T08:57:09.708" v="145" actId="47"/>
        <pc:sldMkLst>
          <pc:docMk/>
          <pc:sldMk cId="2515404928" sldId="2825"/>
        </pc:sldMkLst>
      </pc:sldChg>
      <pc:sldChg chg="del">
        <pc:chgData name="Jose Miguel Rubio Iglesias" userId="c5e44461-84c8-4c79-8920-32ebde5e7f81" providerId="ADAL" clId="{12FC44A7-3582-4E37-AD49-38E8BC89C2F8}" dt="2025-08-26T08:58:33.505" v="179" actId="47"/>
        <pc:sldMkLst>
          <pc:docMk/>
          <pc:sldMk cId="256656475" sldId="2829"/>
        </pc:sldMkLst>
      </pc:sldChg>
      <pc:sldChg chg="del">
        <pc:chgData name="Jose Miguel Rubio Iglesias" userId="c5e44461-84c8-4c79-8920-32ebde5e7f81" providerId="ADAL" clId="{12FC44A7-3582-4E37-AD49-38E8BC89C2F8}" dt="2025-08-26T08:57:55.979" v="154" actId="47"/>
        <pc:sldMkLst>
          <pc:docMk/>
          <pc:sldMk cId="4105779800" sldId="2830"/>
        </pc:sldMkLst>
      </pc:sldChg>
      <pc:sldChg chg="del">
        <pc:chgData name="Jose Miguel Rubio Iglesias" userId="c5e44461-84c8-4c79-8920-32ebde5e7f81" providerId="ADAL" clId="{12FC44A7-3582-4E37-AD49-38E8BC89C2F8}" dt="2025-08-26T08:57:57.882" v="155" actId="47"/>
        <pc:sldMkLst>
          <pc:docMk/>
          <pc:sldMk cId="4026121086" sldId="2834"/>
        </pc:sldMkLst>
      </pc:sldChg>
      <pc:sldChg chg="ord">
        <pc:chgData name="Jose Miguel Rubio Iglesias" userId="c5e44461-84c8-4c79-8920-32ebde5e7f81" providerId="ADAL" clId="{12FC44A7-3582-4E37-AD49-38E8BC89C2F8}" dt="2025-08-26T08:57:23.184" v="149"/>
        <pc:sldMkLst>
          <pc:docMk/>
          <pc:sldMk cId="1430270516" sldId="2835"/>
        </pc:sldMkLst>
      </pc:sldChg>
      <pc:sldChg chg="ord">
        <pc:chgData name="Jose Miguel Rubio Iglesias" userId="c5e44461-84c8-4c79-8920-32ebde5e7f81" providerId="ADAL" clId="{12FC44A7-3582-4E37-AD49-38E8BC89C2F8}" dt="2025-08-26T08:57:24.719" v="151"/>
        <pc:sldMkLst>
          <pc:docMk/>
          <pc:sldMk cId="2527256190" sldId="2836"/>
        </pc:sldMkLst>
      </pc:sldChg>
      <pc:sldChg chg="del ord">
        <pc:chgData name="Jose Miguel Rubio Iglesias" userId="c5e44461-84c8-4c79-8920-32ebde5e7f81" providerId="ADAL" clId="{12FC44A7-3582-4E37-AD49-38E8BC89C2F8}" dt="2025-08-26T09:06:49.609" v="313" actId="47"/>
        <pc:sldMkLst>
          <pc:docMk/>
          <pc:sldMk cId="2956401142" sldId="2837"/>
        </pc:sldMkLst>
      </pc:sldChg>
      <pc:sldChg chg="modSp mod ord">
        <pc:chgData name="Jose Miguel Rubio Iglesias" userId="c5e44461-84c8-4c79-8920-32ebde5e7f81" providerId="ADAL" clId="{12FC44A7-3582-4E37-AD49-38E8BC89C2F8}" dt="2025-08-26T09:06:46.778" v="312" actId="20577"/>
        <pc:sldMkLst>
          <pc:docMk/>
          <pc:sldMk cId="550258677" sldId="2838"/>
        </pc:sldMkLst>
        <pc:spChg chg="mod">
          <ac:chgData name="Jose Miguel Rubio Iglesias" userId="c5e44461-84c8-4c79-8920-32ebde5e7f81" providerId="ADAL" clId="{12FC44A7-3582-4E37-AD49-38E8BC89C2F8}" dt="2025-08-26T09:06:46.778" v="312" actId="20577"/>
          <ac:spMkLst>
            <pc:docMk/>
            <pc:sldMk cId="550258677" sldId="2838"/>
            <ac:spMk id="5" creationId="{D2D6BB21-7CD9-BCCF-FA64-9BF935746A18}"/>
          </ac:spMkLst>
        </pc:spChg>
      </pc:sldChg>
      <pc:sldChg chg="addSp delSp modSp add mod">
        <pc:chgData name="Jose Miguel Rubio Iglesias" userId="c5e44461-84c8-4c79-8920-32ebde5e7f81" providerId="ADAL" clId="{12FC44A7-3582-4E37-AD49-38E8BC89C2F8}" dt="2025-08-26T09:39:25.287" v="739" actId="1076"/>
        <pc:sldMkLst>
          <pc:docMk/>
          <pc:sldMk cId="632214792" sldId="2839"/>
        </pc:sldMkLst>
        <pc:spChg chg="add del mod">
          <ac:chgData name="Jose Miguel Rubio Iglesias" userId="c5e44461-84c8-4c79-8920-32ebde5e7f81" providerId="ADAL" clId="{12FC44A7-3582-4E37-AD49-38E8BC89C2F8}" dt="2025-08-26T09:32:08.397" v="593" actId="478"/>
          <ac:spMkLst>
            <pc:docMk/>
            <pc:sldMk cId="632214792" sldId="2839"/>
            <ac:spMk id="2" creationId="{C8B76D5D-6DD6-4A61-92D1-98BE6806068A}"/>
          </ac:spMkLst>
        </pc:spChg>
        <pc:spChg chg="add del mod">
          <ac:chgData name="Jose Miguel Rubio Iglesias" userId="c5e44461-84c8-4c79-8920-32ebde5e7f81" providerId="ADAL" clId="{12FC44A7-3582-4E37-AD49-38E8BC89C2F8}" dt="2025-08-26T09:33:04.781" v="613" actId="21"/>
          <ac:spMkLst>
            <pc:docMk/>
            <pc:sldMk cId="632214792" sldId="2839"/>
            <ac:spMk id="4" creationId="{CDA63538-7326-C99D-352E-5EDE5293EB17}"/>
          </ac:spMkLst>
        </pc:spChg>
        <pc:spChg chg="mod">
          <ac:chgData name="Jose Miguel Rubio Iglesias" userId="c5e44461-84c8-4c79-8920-32ebde5e7f81" providerId="ADAL" clId="{12FC44A7-3582-4E37-AD49-38E8BC89C2F8}" dt="2025-08-26T08:59:46.588" v="194"/>
          <ac:spMkLst>
            <pc:docMk/>
            <pc:sldMk cId="632214792" sldId="2839"/>
            <ac:spMk id="5" creationId="{3CF7FDA1-D6B2-D2F0-5AB6-C22616672FE6}"/>
          </ac:spMkLst>
        </pc:spChg>
        <pc:spChg chg="add del mod">
          <ac:chgData name="Jose Miguel Rubio Iglesias" userId="c5e44461-84c8-4c79-8920-32ebde5e7f81" providerId="ADAL" clId="{12FC44A7-3582-4E37-AD49-38E8BC89C2F8}" dt="2025-08-26T09:39:25.287" v="739" actId="1076"/>
          <ac:spMkLst>
            <pc:docMk/>
            <pc:sldMk cId="632214792" sldId="2839"/>
            <ac:spMk id="7" creationId="{72B663EB-C289-C17D-8D15-3B7CBC529D03}"/>
          </ac:spMkLst>
        </pc:spChg>
        <pc:spChg chg="add mod">
          <ac:chgData name="Jose Miguel Rubio Iglesias" userId="c5e44461-84c8-4c79-8920-32ebde5e7f81" providerId="ADAL" clId="{12FC44A7-3582-4E37-AD49-38E8BC89C2F8}" dt="2025-08-26T09:32:15.173" v="595"/>
          <ac:spMkLst>
            <pc:docMk/>
            <pc:sldMk cId="632214792" sldId="2839"/>
            <ac:spMk id="8" creationId="{5A69F2E1-DD49-049A-2446-A74BE084E057}"/>
          </ac:spMkLst>
        </pc:spChg>
        <pc:spChg chg="del">
          <ac:chgData name="Jose Miguel Rubio Iglesias" userId="c5e44461-84c8-4c79-8920-32ebde5e7f81" providerId="ADAL" clId="{12FC44A7-3582-4E37-AD49-38E8BC89C2F8}" dt="2025-08-26T08:59:30.405" v="184" actId="478"/>
          <ac:spMkLst>
            <pc:docMk/>
            <pc:sldMk cId="632214792" sldId="2839"/>
            <ac:spMk id="14" creationId="{1D9769AA-DC3F-1590-1946-AE779C4B5354}"/>
          </ac:spMkLst>
        </pc:spChg>
        <pc:grpChg chg="del">
          <ac:chgData name="Jose Miguel Rubio Iglesias" userId="c5e44461-84c8-4c79-8920-32ebde5e7f81" providerId="ADAL" clId="{12FC44A7-3582-4E37-AD49-38E8BC89C2F8}" dt="2025-08-26T08:59:33.120" v="185" actId="478"/>
          <ac:grpSpMkLst>
            <pc:docMk/>
            <pc:sldMk cId="632214792" sldId="2839"/>
            <ac:grpSpMk id="22" creationId="{0AFCECD4-1F9D-E64C-24D0-D837F52F629C}"/>
          </ac:grpSpMkLst>
        </pc:grpChg>
        <pc:picChg chg="add mod">
          <ac:chgData name="Jose Miguel Rubio Iglesias" userId="c5e44461-84c8-4c79-8920-32ebde5e7f81" providerId="ADAL" clId="{12FC44A7-3582-4E37-AD49-38E8BC89C2F8}" dt="2025-08-26T09:37:31.579" v="705"/>
          <ac:picMkLst>
            <pc:docMk/>
            <pc:sldMk cId="632214792" sldId="2839"/>
            <ac:picMk id="9" creationId="{65ABFE4F-EB21-8F01-4A0F-E6B1CD78F6AC}"/>
          </ac:picMkLst>
        </pc:picChg>
      </pc:sldChg>
      <pc:sldChg chg="modSp add mod">
        <pc:chgData name="Jose Miguel Rubio Iglesias" userId="c5e44461-84c8-4c79-8920-32ebde5e7f81" providerId="ADAL" clId="{12FC44A7-3582-4E37-AD49-38E8BC89C2F8}" dt="2025-08-26T09:40:07.043" v="740" actId="207"/>
        <pc:sldMkLst>
          <pc:docMk/>
          <pc:sldMk cId="1538135504" sldId="2840"/>
        </pc:sldMkLst>
        <pc:spChg chg="mod">
          <ac:chgData name="Jose Miguel Rubio Iglesias" userId="c5e44461-84c8-4c79-8920-32ebde5e7f81" providerId="ADAL" clId="{12FC44A7-3582-4E37-AD49-38E8BC89C2F8}" dt="2025-08-26T09:16:01.770" v="430" actId="20577"/>
          <ac:spMkLst>
            <pc:docMk/>
            <pc:sldMk cId="1538135504" sldId="2840"/>
            <ac:spMk id="5" creationId="{C40A78B8-3DA5-2550-07F4-51B95EE16D47}"/>
          </ac:spMkLst>
        </pc:spChg>
        <pc:spChg chg="mod">
          <ac:chgData name="Jose Miguel Rubio Iglesias" userId="c5e44461-84c8-4c79-8920-32ebde5e7f81" providerId="ADAL" clId="{12FC44A7-3582-4E37-AD49-38E8BC89C2F8}" dt="2025-08-26T09:40:07.043" v="740" actId="207"/>
          <ac:spMkLst>
            <pc:docMk/>
            <pc:sldMk cId="1538135504" sldId="2840"/>
            <ac:spMk id="11" creationId="{D8A48CE1-5DAA-7E52-8CF8-3F5D6E1EC9E4}"/>
          </ac:spMkLst>
        </pc:spChg>
        <pc:spChg chg="mod">
          <ac:chgData name="Jose Miguel Rubio Iglesias" userId="c5e44461-84c8-4c79-8920-32ebde5e7f81" providerId="ADAL" clId="{12FC44A7-3582-4E37-AD49-38E8BC89C2F8}" dt="2025-08-26T09:40:07.043" v="740" actId="207"/>
          <ac:spMkLst>
            <pc:docMk/>
            <pc:sldMk cId="1538135504" sldId="2840"/>
            <ac:spMk id="13" creationId="{BD16C17F-E92C-12CF-0E77-9B94F24E10D9}"/>
          </ac:spMkLst>
        </pc:spChg>
        <pc:spChg chg="mod">
          <ac:chgData name="Jose Miguel Rubio Iglesias" userId="c5e44461-84c8-4c79-8920-32ebde5e7f81" providerId="ADAL" clId="{12FC44A7-3582-4E37-AD49-38E8BC89C2F8}" dt="2025-08-26T09:40:07.043" v="740" actId="207"/>
          <ac:spMkLst>
            <pc:docMk/>
            <pc:sldMk cId="1538135504" sldId="2840"/>
            <ac:spMk id="15" creationId="{2B7FA8BF-5329-028B-24A9-7AC0BA642C8A}"/>
          </ac:spMkLst>
        </pc:spChg>
        <pc:graphicFrameChg chg="mod modGraphic">
          <ac:chgData name="Jose Miguel Rubio Iglesias" userId="c5e44461-84c8-4c79-8920-32ebde5e7f81" providerId="ADAL" clId="{12FC44A7-3582-4E37-AD49-38E8BC89C2F8}" dt="2025-08-26T09:15:39.720" v="416"/>
          <ac:graphicFrameMkLst>
            <pc:docMk/>
            <pc:sldMk cId="1538135504" sldId="2840"/>
            <ac:graphicFrameMk id="8" creationId="{B47719B4-BCD3-8328-9E98-3CFDAA18FFDA}"/>
          </ac:graphicFrameMkLst>
        </pc:graphicFrameChg>
      </pc:sldChg>
      <pc:sldChg chg="addSp delSp modSp add mod ord delAnim">
        <pc:chgData name="Jose Miguel Rubio Iglesias" userId="c5e44461-84c8-4c79-8920-32ebde5e7f81" providerId="ADAL" clId="{12FC44A7-3582-4E37-AD49-38E8BC89C2F8}" dt="2025-08-26T12:02:15.350" v="1397" actId="20577"/>
        <pc:sldMkLst>
          <pc:docMk/>
          <pc:sldMk cId="1008494055" sldId="2841"/>
        </pc:sldMkLst>
        <pc:spChg chg="mod">
          <ac:chgData name="Jose Miguel Rubio Iglesias" userId="c5e44461-84c8-4c79-8920-32ebde5e7f81" providerId="ADAL" clId="{12FC44A7-3582-4E37-AD49-38E8BC89C2F8}" dt="2025-08-26T09:43:42.815" v="866" actId="1076"/>
          <ac:spMkLst>
            <pc:docMk/>
            <pc:sldMk cId="1008494055" sldId="2841"/>
            <ac:spMk id="5" creationId="{52C15967-8DE0-18CD-9363-816A752ECBCD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7" creationId="{4A653F83-88DD-2ABA-BE74-4B63F143AC89}"/>
          </ac:spMkLst>
        </pc:spChg>
        <pc:spChg chg="add mod">
          <ac:chgData name="Jose Miguel Rubio Iglesias" userId="c5e44461-84c8-4c79-8920-32ebde5e7f81" providerId="ADAL" clId="{12FC44A7-3582-4E37-AD49-38E8BC89C2F8}" dt="2025-08-26T12:02:15.350" v="1397" actId="20577"/>
          <ac:spMkLst>
            <pc:docMk/>
            <pc:sldMk cId="1008494055" sldId="2841"/>
            <ac:spMk id="9" creationId="{96615BFE-F632-8EE4-F89D-8FC3A2F2C4E5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11" creationId="{C7602B13-F48C-56A0-08B3-5E574AC17969}"/>
          </ac:spMkLst>
        </pc:spChg>
        <pc:spChg chg="add">
          <ac:chgData name="Jose Miguel Rubio Iglesias" userId="c5e44461-84c8-4c79-8920-32ebde5e7f81" providerId="ADAL" clId="{12FC44A7-3582-4E37-AD49-38E8BC89C2F8}" dt="2025-08-26T09:49:54.867" v="896"/>
          <ac:spMkLst>
            <pc:docMk/>
            <pc:sldMk cId="1008494055" sldId="2841"/>
            <ac:spMk id="13" creationId="{972B54B6-6C05-4757-F2CF-EE822E918E39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14" creationId="{57925873-D210-36EF-6F2D-0F73151EB08B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16" creationId="{843C1094-93D4-7834-87E1-0EB1B2B34E61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17" creationId="{27B3A2FA-61D4-4D2F-B40A-FE26B81BDE1D}"/>
          </ac:spMkLst>
        </pc:spChg>
        <pc:spChg chg="add del mod">
          <ac:chgData name="Jose Miguel Rubio Iglesias" userId="c5e44461-84c8-4c79-8920-32ebde5e7f81" providerId="ADAL" clId="{12FC44A7-3582-4E37-AD49-38E8BC89C2F8}" dt="2025-08-26T09:51:35.835" v="901" actId="478"/>
          <ac:spMkLst>
            <pc:docMk/>
            <pc:sldMk cId="1008494055" sldId="2841"/>
            <ac:spMk id="24" creationId="{38E99903-EE36-7900-FCEA-66DD0643A45F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25" creationId="{0A6F42A7-BF35-5A4F-24A4-E6DD37249325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29" creationId="{7B20C86E-4A9F-8C7E-C89D-07FA50836C4F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31" creationId="{409B2227-E8D1-70CF-AD6E-4173D177BACA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40" creationId="{0EC1876C-48D1-BC75-FF3A-CCFF1D1336C2}"/>
          </ac:spMkLst>
        </pc:spChg>
        <pc:spChg chg="del">
          <ac:chgData name="Jose Miguel Rubio Iglesias" userId="c5e44461-84c8-4c79-8920-32ebde5e7f81" providerId="ADAL" clId="{12FC44A7-3582-4E37-AD49-38E8BC89C2F8}" dt="2025-08-26T09:43:16.142" v="742" actId="478"/>
          <ac:spMkLst>
            <pc:docMk/>
            <pc:sldMk cId="1008494055" sldId="2841"/>
            <ac:spMk id="42" creationId="{3A714BF6-4556-7957-F41A-6B0E10A7F2FC}"/>
          </ac:spMkLst>
        </pc:spChg>
        <pc:picChg chg="add mod">
          <ac:chgData name="Jose Miguel Rubio Iglesias" userId="c5e44461-84c8-4c79-8920-32ebde5e7f81" providerId="ADAL" clId="{12FC44A7-3582-4E37-AD49-38E8BC89C2F8}" dt="2025-08-26T11:40:19.333" v="978" actId="1076"/>
          <ac:picMkLst>
            <pc:docMk/>
            <pc:sldMk cId="1008494055" sldId="2841"/>
            <ac:picMk id="2052" creationId="{E5922EE8-F334-D063-ED63-7DE209F38B5E}"/>
          </ac:picMkLst>
        </pc:picChg>
      </pc:sldChg>
      <pc:sldChg chg="addSp delSp modSp add mod">
        <pc:chgData name="Jose Miguel Rubio Iglesias" userId="c5e44461-84c8-4c79-8920-32ebde5e7f81" providerId="ADAL" clId="{12FC44A7-3582-4E37-AD49-38E8BC89C2F8}" dt="2025-08-26T11:40:02.349" v="971" actId="14100"/>
        <pc:sldMkLst>
          <pc:docMk/>
          <pc:sldMk cId="4246940914" sldId="2842"/>
        </pc:sldMkLst>
        <pc:spChg chg="add">
          <ac:chgData name="Jose Miguel Rubio Iglesias" userId="c5e44461-84c8-4c79-8920-32ebde5e7f81" providerId="ADAL" clId="{12FC44A7-3582-4E37-AD49-38E8BC89C2F8}" dt="2025-08-26T11:30:24.767" v="930"/>
          <ac:spMkLst>
            <pc:docMk/>
            <pc:sldMk cId="4246940914" sldId="2842"/>
            <ac:spMk id="2" creationId="{E5E2D8AC-E890-AFE3-9EBD-6E31EF3AE02D}"/>
          </ac:spMkLst>
        </pc:spChg>
        <pc:spChg chg="add del mod">
          <ac:chgData name="Jose Miguel Rubio Iglesias" userId="c5e44461-84c8-4c79-8920-32ebde5e7f81" providerId="ADAL" clId="{12FC44A7-3582-4E37-AD49-38E8BC89C2F8}" dt="2025-08-26T11:39:08.694" v="955" actId="14100"/>
          <ac:spMkLst>
            <pc:docMk/>
            <pc:sldMk cId="4246940914" sldId="2842"/>
            <ac:spMk id="9" creationId="{C5078985-6C3E-512E-D4C1-A33F73637615}"/>
          </ac:spMkLst>
        </pc:spChg>
        <pc:picChg chg="add mod">
          <ac:chgData name="Jose Miguel Rubio Iglesias" userId="c5e44461-84c8-4c79-8920-32ebde5e7f81" providerId="ADAL" clId="{12FC44A7-3582-4E37-AD49-38E8BC89C2F8}" dt="2025-08-26T11:40:02.349" v="971" actId="14100"/>
          <ac:picMkLst>
            <pc:docMk/>
            <pc:sldMk cId="4246940914" sldId="2842"/>
            <ac:picMk id="4" creationId="{F2F9A34C-8D51-E96C-41A5-04505398C2EB}"/>
          </ac:picMkLst>
        </pc:picChg>
        <pc:picChg chg="add del">
          <ac:chgData name="Jose Miguel Rubio Iglesias" userId="c5e44461-84c8-4c79-8920-32ebde5e7f81" providerId="ADAL" clId="{12FC44A7-3582-4E37-AD49-38E8BC89C2F8}" dt="2025-08-26T11:35:07.893" v="936" actId="478"/>
          <ac:picMkLst>
            <pc:docMk/>
            <pc:sldMk cId="4246940914" sldId="2842"/>
            <ac:picMk id="2052" creationId="{10FBEC3C-9A15-3F8E-021A-2A950027EAEE}"/>
          </ac:picMkLst>
        </pc:picChg>
      </pc:sldChg>
      <pc:sldChg chg="addSp delSp modSp add mod">
        <pc:chgData name="Jose Miguel Rubio Iglesias" userId="c5e44461-84c8-4c79-8920-32ebde5e7f81" providerId="ADAL" clId="{12FC44A7-3582-4E37-AD49-38E8BC89C2F8}" dt="2025-08-26T11:59:28.439" v="1336" actId="20577"/>
        <pc:sldMkLst>
          <pc:docMk/>
          <pc:sldMk cId="2194737862" sldId="2843"/>
        </pc:sldMkLst>
        <pc:spChg chg="add mod">
          <ac:chgData name="Jose Miguel Rubio Iglesias" userId="c5e44461-84c8-4c79-8920-32ebde5e7f81" providerId="ADAL" clId="{12FC44A7-3582-4E37-AD49-38E8BC89C2F8}" dt="2025-08-26T11:39:38.382" v="962"/>
          <ac:spMkLst>
            <pc:docMk/>
            <pc:sldMk cId="2194737862" sldId="2843"/>
            <ac:spMk id="2" creationId="{A3F7E4B0-EBBC-AF33-805F-5F723EB2C44E}"/>
          </ac:spMkLst>
        </pc:spChg>
        <pc:spChg chg="add">
          <ac:chgData name="Jose Miguel Rubio Iglesias" userId="c5e44461-84c8-4c79-8920-32ebde5e7f81" providerId="ADAL" clId="{12FC44A7-3582-4E37-AD49-38E8BC89C2F8}" dt="2025-08-26T11:40:30.981" v="979"/>
          <ac:spMkLst>
            <pc:docMk/>
            <pc:sldMk cId="2194737862" sldId="2843"/>
            <ac:spMk id="8" creationId="{60B4D372-CD71-B220-D12D-D6996E6581BB}"/>
          </ac:spMkLst>
        </pc:spChg>
        <pc:spChg chg="mod">
          <ac:chgData name="Jose Miguel Rubio Iglesias" userId="c5e44461-84c8-4c79-8920-32ebde5e7f81" providerId="ADAL" clId="{12FC44A7-3582-4E37-AD49-38E8BC89C2F8}" dt="2025-08-26T11:59:28.439" v="1336" actId="20577"/>
          <ac:spMkLst>
            <pc:docMk/>
            <pc:sldMk cId="2194737862" sldId="2843"/>
            <ac:spMk id="9" creationId="{3C58CBAA-50F7-827E-4CC1-00FED80F561A}"/>
          </ac:spMkLst>
        </pc:spChg>
        <pc:picChg chg="del">
          <ac:chgData name="Jose Miguel Rubio Iglesias" userId="c5e44461-84c8-4c79-8920-32ebde5e7f81" providerId="ADAL" clId="{12FC44A7-3582-4E37-AD49-38E8BC89C2F8}" dt="2025-08-26T11:39:30.061" v="961" actId="478"/>
          <ac:picMkLst>
            <pc:docMk/>
            <pc:sldMk cId="2194737862" sldId="2843"/>
            <ac:picMk id="4" creationId="{3D0F8271-BB59-136F-C6DB-54D92295F69C}"/>
          </ac:picMkLst>
        </pc:picChg>
        <pc:picChg chg="add del mod">
          <ac:chgData name="Jose Miguel Rubio Iglesias" userId="c5e44461-84c8-4c79-8920-32ebde5e7f81" providerId="ADAL" clId="{12FC44A7-3582-4E37-AD49-38E8BC89C2F8}" dt="2025-08-26T11:39:46.810" v="966" actId="478"/>
          <ac:picMkLst>
            <pc:docMk/>
            <pc:sldMk cId="2194737862" sldId="2843"/>
            <ac:picMk id="6" creationId="{FD4AD4CB-A46F-A62D-9779-F6A4EBBE4709}"/>
          </ac:picMkLst>
        </pc:picChg>
        <pc:picChg chg="add mod">
          <ac:chgData name="Jose Miguel Rubio Iglesias" userId="c5e44461-84c8-4c79-8920-32ebde5e7f81" providerId="ADAL" clId="{12FC44A7-3582-4E37-AD49-38E8BC89C2F8}" dt="2025-08-26T11:39:57.749" v="969" actId="1076"/>
          <ac:picMkLst>
            <pc:docMk/>
            <pc:sldMk cId="2194737862" sldId="2843"/>
            <ac:picMk id="7" creationId="{AF2E535F-5697-2E87-096B-353D500B83C5}"/>
          </ac:picMkLst>
        </pc:picChg>
      </pc:sldChg>
      <pc:sldChg chg="addSp delSp modSp add mod">
        <pc:chgData name="Jose Miguel Rubio Iglesias" userId="c5e44461-84c8-4c79-8920-32ebde5e7f81" providerId="ADAL" clId="{12FC44A7-3582-4E37-AD49-38E8BC89C2F8}" dt="2025-08-26T11:51:18.337" v="1089" actId="1076"/>
        <pc:sldMkLst>
          <pc:docMk/>
          <pc:sldMk cId="1035508668" sldId="2844"/>
        </pc:sldMkLst>
        <pc:spChg chg="add mod">
          <ac:chgData name="Jose Miguel Rubio Iglesias" userId="c5e44461-84c8-4c79-8920-32ebde5e7f81" providerId="ADAL" clId="{12FC44A7-3582-4E37-AD49-38E8BC89C2F8}" dt="2025-08-26T11:51:08.007" v="1085" actId="404"/>
          <ac:spMkLst>
            <pc:docMk/>
            <pc:sldMk cId="1035508668" sldId="2844"/>
            <ac:spMk id="6" creationId="{DE35EC36-9DF6-DA42-08F3-79E439CD4A3F}"/>
          </ac:spMkLst>
        </pc:spChg>
        <pc:spChg chg="mod">
          <ac:chgData name="Jose Miguel Rubio Iglesias" userId="c5e44461-84c8-4c79-8920-32ebde5e7f81" providerId="ADAL" clId="{12FC44A7-3582-4E37-AD49-38E8BC89C2F8}" dt="2025-08-26T11:51:13.785" v="1087" actId="1076"/>
          <ac:spMkLst>
            <pc:docMk/>
            <pc:sldMk cId="1035508668" sldId="2844"/>
            <ac:spMk id="9" creationId="{89BF5F4B-9183-6A21-5ED5-72E13DA392D8}"/>
          </ac:spMkLst>
        </pc:spChg>
        <pc:picChg chg="add mod">
          <ac:chgData name="Jose Miguel Rubio Iglesias" userId="c5e44461-84c8-4c79-8920-32ebde5e7f81" providerId="ADAL" clId="{12FC44A7-3582-4E37-AD49-38E8BC89C2F8}" dt="2025-08-26T11:51:16.458" v="1088" actId="14100"/>
          <ac:picMkLst>
            <pc:docMk/>
            <pc:sldMk cId="1035508668" sldId="2844"/>
            <ac:picMk id="2" creationId="{96EC8E82-123C-83AB-86AD-EDEE411FA5E5}"/>
          </ac:picMkLst>
        </pc:picChg>
        <pc:picChg chg="add mod">
          <ac:chgData name="Jose Miguel Rubio Iglesias" userId="c5e44461-84c8-4c79-8920-32ebde5e7f81" providerId="ADAL" clId="{12FC44A7-3582-4E37-AD49-38E8BC89C2F8}" dt="2025-08-26T11:51:18.337" v="1089" actId="1076"/>
          <ac:picMkLst>
            <pc:docMk/>
            <pc:sldMk cId="1035508668" sldId="2844"/>
            <ac:picMk id="4" creationId="{22EA6E55-5836-35E1-CD1A-06E729B26F98}"/>
          </ac:picMkLst>
        </pc:picChg>
        <pc:picChg chg="del">
          <ac:chgData name="Jose Miguel Rubio Iglesias" userId="c5e44461-84c8-4c79-8920-32ebde5e7f81" providerId="ADAL" clId="{12FC44A7-3582-4E37-AD49-38E8BC89C2F8}" dt="2025-08-26T11:42:13.032" v="1013" actId="478"/>
          <ac:picMkLst>
            <pc:docMk/>
            <pc:sldMk cId="1035508668" sldId="2844"/>
            <ac:picMk id="7" creationId="{A02B3065-6220-7661-CA84-A24749F979E3}"/>
          </ac:picMkLst>
        </pc:picChg>
      </pc:sldChg>
      <pc:sldChg chg="addSp delSp modSp add del mod">
        <pc:chgData name="Jose Miguel Rubio Iglesias" userId="c5e44461-84c8-4c79-8920-32ebde5e7f81" providerId="ADAL" clId="{12FC44A7-3582-4E37-AD49-38E8BC89C2F8}" dt="2025-08-26T11:51:22.594" v="1090" actId="47"/>
        <pc:sldMkLst>
          <pc:docMk/>
          <pc:sldMk cId="3232756012" sldId="2845"/>
        </pc:sldMkLst>
        <pc:spChg chg="mod">
          <ac:chgData name="Jose Miguel Rubio Iglesias" userId="c5e44461-84c8-4c79-8920-32ebde5e7f81" providerId="ADAL" clId="{12FC44A7-3582-4E37-AD49-38E8BC89C2F8}" dt="2025-08-26T11:41:58.468" v="1001" actId="20577"/>
          <ac:spMkLst>
            <pc:docMk/>
            <pc:sldMk cId="3232756012" sldId="2845"/>
            <ac:spMk id="9" creationId="{F6CF3670-4242-7457-8303-2EB237A3F4D6}"/>
          </ac:spMkLst>
        </pc:spChg>
        <pc:picChg chg="add mod">
          <ac:chgData name="Jose Miguel Rubio Iglesias" userId="c5e44461-84c8-4c79-8920-32ebde5e7f81" providerId="ADAL" clId="{12FC44A7-3582-4E37-AD49-38E8BC89C2F8}" dt="2025-08-26T11:43:53.278" v="1049" actId="14100"/>
          <ac:picMkLst>
            <pc:docMk/>
            <pc:sldMk cId="3232756012" sldId="2845"/>
            <ac:picMk id="2" creationId="{2D7461B9-525B-68EE-F30E-A68FDEA9210E}"/>
          </ac:picMkLst>
        </pc:picChg>
        <pc:picChg chg="del">
          <ac:chgData name="Jose Miguel Rubio Iglesias" userId="c5e44461-84c8-4c79-8920-32ebde5e7f81" providerId="ADAL" clId="{12FC44A7-3582-4E37-AD49-38E8BC89C2F8}" dt="2025-08-26T11:43:27.254" v="1038" actId="478"/>
          <ac:picMkLst>
            <pc:docMk/>
            <pc:sldMk cId="3232756012" sldId="2845"/>
            <ac:picMk id="7" creationId="{C2BF45B0-1D4C-BFE1-87D7-0627A7BE0A80}"/>
          </ac:picMkLst>
        </pc:picChg>
      </pc:sldChg>
      <pc:sldChg chg="addSp delSp modSp add mod ord">
        <pc:chgData name="Jose Miguel Rubio Iglesias" userId="c5e44461-84c8-4c79-8920-32ebde5e7f81" providerId="ADAL" clId="{12FC44A7-3582-4E37-AD49-38E8BC89C2F8}" dt="2025-08-26T11:57:59.488" v="1266" actId="20577"/>
        <pc:sldMkLst>
          <pc:docMk/>
          <pc:sldMk cId="490011180" sldId="2846"/>
        </pc:sldMkLst>
        <pc:spChg chg="mod">
          <ac:chgData name="Jose Miguel Rubio Iglesias" userId="c5e44461-84c8-4c79-8920-32ebde5e7f81" providerId="ADAL" clId="{12FC44A7-3582-4E37-AD49-38E8BC89C2F8}" dt="2025-08-26T11:57:59.488" v="1266" actId="20577"/>
          <ac:spMkLst>
            <pc:docMk/>
            <pc:sldMk cId="490011180" sldId="2846"/>
            <ac:spMk id="9" creationId="{DF2C891E-1ED5-D8B4-3CA3-AF503C53E060}"/>
          </ac:spMkLst>
        </pc:spChg>
        <pc:picChg chg="add mod">
          <ac:chgData name="Jose Miguel Rubio Iglesias" userId="c5e44461-84c8-4c79-8920-32ebde5e7f81" providerId="ADAL" clId="{12FC44A7-3582-4E37-AD49-38E8BC89C2F8}" dt="2025-08-26T11:52:31.014" v="1101" actId="1076"/>
          <ac:picMkLst>
            <pc:docMk/>
            <pc:sldMk cId="490011180" sldId="2846"/>
            <ac:picMk id="2" creationId="{EC73867D-8ABF-7FC6-24C4-5A310931C65C}"/>
          </ac:picMkLst>
        </pc:picChg>
        <pc:picChg chg="del">
          <ac:chgData name="Jose Miguel Rubio Iglesias" userId="c5e44461-84c8-4c79-8920-32ebde5e7f81" providerId="ADAL" clId="{12FC44A7-3582-4E37-AD49-38E8BC89C2F8}" dt="2025-08-26T11:42:30.741" v="1017" actId="478"/>
          <ac:picMkLst>
            <pc:docMk/>
            <pc:sldMk cId="490011180" sldId="2846"/>
            <ac:picMk id="7" creationId="{AE787A50-C237-6BE1-6F72-7C8B5A924969}"/>
          </ac:picMkLst>
        </pc:picChg>
      </pc:sldChg>
      <pc:sldChg chg="addSp delSp modSp add mod">
        <pc:chgData name="Jose Miguel Rubio Iglesias" userId="c5e44461-84c8-4c79-8920-32ebde5e7f81" providerId="ADAL" clId="{12FC44A7-3582-4E37-AD49-38E8BC89C2F8}" dt="2025-08-26T11:57:39.437" v="1263" actId="1076"/>
        <pc:sldMkLst>
          <pc:docMk/>
          <pc:sldMk cId="1796554490" sldId="2847"/>
        </pc:sldMkLst>
        <pc:spChg chg="mod">
          <ac:chgData name="Jose Miguel Rubio Iglesias" userId="c5e44461-84c8-4c79-8920-32ebde5e7f81" providerId="ADAL" clId="{12FC44A7-3582-4E37-AD49-38E8BC89C2F8}" dt="2025-08-26T11:57:37.806" v="1262" actId="1076"/>
          <ac:spMkLst>
            <pc:docMk/>
            <pc:sldMk cId="1796554490" sldId="2847"/>
            <ac:spMk id="9" creationId="{472982AB-F469-F80C-F3BA-D2D00E5302BD}"/>
          </ac:spMkLst>
        </pc:spChg>
        <pc:picChg chg="add del mod">
          <ac:chgData name="Jose Miguel Rubio Iglesias" userId="c5e44461-84c8-4c79-8920-32ebde5e7f81" providerId="ADAL" clId="{12FC44A7-3582-4E37-AD49-38E8BC89C2F8}" dt="2025-08-26T11:43:03.919" v="1026" actId="478"/>
          <ac:picMkLst>
            <pc:docMk/>
            <pc:sldMk cId="1796554490" sldId="2847"/>
            <ac:picMk id="2" creationId="{F377126A-42A0-FE8C-E23F-085F67B51484}"/>
          </ac:picMkLst>
        </pc:picChg>
        <pc:picChg chg="add mod">
          <ac:chgData name="Jose Miguel Rubio Iglesias" userId="c5e44461-84c8-4c79-8920-32ebde5e7f81" providerId="ADAL" clId="{12FC44A7-3582-4E37-AD49-38E8BC89C2F8}" dt="2025-08-26T11:57:39.437" v="1263" actId="1076"/>
          <ac:picMkLst>
            <pc:docMk/>
            <pc:sldMk cId="1796554490" sldId="2847"/>
            <ac:picMk id="4" creationId="{B2798766-FDA6-3BC6-A9A1-51572A3A1F3A}"/>
          </ac:picMkLst>
        </pc:picChg>
        <pc:picChg chg="del">
          <ac:chgData name="Jose Miguel Rubio Iglesias" userId="c5e44461-84c8-4c79-8920-32ebde5e7f81" providerId="ADAL" clId="{12FC44A7-3582-4E37-AD49-38E8BC89C2F8}" dt="2025-08-26T11:42:58.196" v="1024" actId="478"/>
          <ac:picMkLst>
            <pc:docMk/>
            <pc:sldMk cId="1796554490" sldId="2847"/>
            <ac:picMk id="2052" creationId="{3B701B7D-0DF7-A58F-760A-F0FA9426A0C7}"/>
          </ac:picMkLst>
        </pc:picChg>
      </pc:sldChg>
      <pc:sldMasterChg chg="delSldLayout">
        <pc:chgData name="Jose Miguel Rubio Iglesias" userId="c5e44461-84c8-4c79-8920-32ebde5e7f81" providerId="ADAL" clId="{12FC44A7-3582-4E37-AD49-38E8BC89C2F8}" dt="2025-08-26T08:58:37.583" v="181" actId="47"/>
        <pc:sldMasterMkLst>
          <pc:docMk/>
          <pc:sldMasterMk cId="597461955" sldId="2147483680"/>
        </pc:sldMasterMkLst>
        <pc:sldLayoutChg chg="del">
          <pc:chgData name="Jose Miguel Rubio Iglesias" userId="c5e44461-84c8-4c79-8920-32ebde5e7f81" providerId="ADAL" clId="{12FC44A7-3582-4E37-AD49-38E8BC89C2F8}" dt="2025-08-26T08:58:37.583" v="181" actId="47"/>
          <pc:sldLayoutMkLst>
            <pc:docMk/>
            <pc:sldMasterMk cId="597461955" sldId="2147483680"/>
            <pc:sldLayoutMk cId="2475580149" sldId="2147483821"/>
          </pc:sldLayoutMkLst>
        </pc:sldLayoutChg>
      </pc:sldMasterChg>
      <pc:sldMasterChg chg="del delSldLayout">
        <pc:chgData name="Jose Miguel Rubio Iglesias" userId="c5e44461-84c8-4c79-8920-32ebde5e7f81" providerId="ADAL" clId="{12FC44A7-3582-4E37-AD49-38E8BC89C2F8}" dt="2025-08-26T08:58:31.943" v="178" actId="47"/>
        <pc:sldMasterMkLst>
          <pc:docMk/>
          <pc:sldMasterMk cId="3437909410" sldId="2147483855"/>
        </pc:sldMasterMkLst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618526989" sldId="2147483856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862249850" sldId="2147483857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590689563" sldId="2147483858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181650520" sldId="2147483859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194939309" sldId="2147483860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2570509114" sldId="2147483861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4253265284" sldId="2147483862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364338675" sldId="2147483863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267181507" sldId="2147483864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2814144896" sldId="2147483865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942033763" sldId="2147483866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335641928" sldId="2147483867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66544611" sldId="2147483868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968754678" sldId="2147483869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456959591" sldId="2147483870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365083943" sldId="2147483871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300642786" sldId="2147483872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597182187" sldId="2147483873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2985915805" sldId="2147483874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4059111419" sldId="2147483875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801060105" sldId="2147483876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565744765" sldId="2147483877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691386319" sldId="2147483878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636321235" sldId="2147483879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922888090" sldId="2147483880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4187768214" sldId="2147483881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056436698" sldId="2147483882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15661012" sldId="2147483883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1442937642" sldId="2147483884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2496288535" sldId="2147483885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22715076" sldId="2147483886"/>
          </pc:sldLayoutMkLst>
        </pc:sldLayoutChg>
        <pc:sldLayoutChg chg="del">
          <pc:chgData name="Jose Miguel Rubio Iglesias" userId="c5e44461-84c8-4c79-8920-32ebde5e7f81" providerId="ADAL" clId="{12FC44A7-3582-4E37-AD49-38E8BC89C2F8}" dt="2025-08-26T08:58:31.943" v="178" actId="47"/>
          <pc:sldLayoutMkLst>
            <pc:docMk/>
            <pc:sldMasterMk cId="3437909410" sldId="2147483855"/>
            <pc:sldLayoutMk cId="3754684626" sldId="2147483887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6DE770-E425-6E48-B21B-FBC5139E68C3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DK"/>
        </a:p>
      </dgm:t>
    </dgm:pt>
    <dgm:pt modelId="{F9135A64-A973-4447-9C67-1D27B5A302D7}">
      <dgm:prSet phldrT="[Testo]"/>
      <dgm:spPr>
        <a:solidFill>
          <a:srgbClr val="783F34">
            <a:alpha val="5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Overview of Copernicus in-situ data requirements and how these are met</a:t>
          </a:r>
          <a:endParaRPr lang="it-IT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877AD7-2C5B-8343-A245-3048A58CD65C}" type="parTrans" cxnId="{D8ACB328-A080-DB4D-9D9E-1A8D3BA9CB4C}">
      <dgm:prSet/>
      <dgm:spPr/>
      <dgm:t>
        <a:bodyPr/>
        <a:lstStyle/>
        <a:p>
          <a:endParaRPr lang="it-IT"/>
        </a:p>
      </dgm:t>
    </dgm:pt>
    <dgm:pt modelId="{13FF9BBB-38D6-1241-B565-2085849EBE74}" type="sibTrans" cxnId="{D8ACB328-A080-DB4D-9D9E-1A8D3BA9CB4C}">
      <dgm:prSet/>
      <dgm:spPr/>
      <dgm:t>
        <a:bodyPr/>
        <a:lstStyle/>
        <a:p>
          <a:endParaRPr lang="it-IT"/>
        </a:p>
      </dgm:t>
    </dgm:pt>
    <dgm:pt modelId="{1973F03E-FD7E-AE47-96CA-A6274E00D3F1}">
      <dgm:prSet phldrT="[Testo]"/>
      <dgm:spPr>
        <a:solidFill>
          <a:srgbClr val="783F34">
            <a:alpha val="5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Comprehensive list of products, data providers and key datasets </a:t>
          </a:r>
          <a:br>
            <a: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</a:br>
          <a:r>
            <a: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(so far only S3 and S5p)</a:t>
          </a:r>
          <a:endParaRPr lang="it-IT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CA54A-7EF2-6D4A-BEC7-0600F27CC19D}" type="parTrans" cxnId="{C2C73E6A-39F6-0F41-B1AA-69EBF9EE3898}">
      <dgm:prSet/>
      <dgm:spPr/>
      <dgm:t>
        <a:bodyPr/>
        <a:lstStyle/>
        <a:p>
          <a:endParaRPr lang="it-IT"/>
        </a:p>
      </dgm:t>
    </dgm:pt>
    <dgm:pt modelId="{93C9C66F-FE47-774E-A1E8-3BDEC7294E0F}" type="sibTrans" cxnId="{C2C73E6A-39F6-0F41-B1AA-69EBF9EE3898}">
      <dgm:prSet/>
      <dgm:spPr/>
      <dgm:t>
        <a:bodyPr/>
        <a:lstStyle/>
        <a:p>
          <a:endParaRPr lang="it-IT"/>
        </a:p>
      </dgm:t>
    </dgm:pt>
    <dgm:pt modelId="{D569CE13-F8E7-F04D-A4BC-5FB8C14612CA}">
      <dgm:prSet phldrT="[Testo]"/>
      <dgm:spPr>
        <a:solidFill>
          <a:srgbClr val="783F34">
            <a:alpha val="5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Revamping project ongoing for enhanced QC and exploitation</a:t>
          </a:r>
          <a:endParaRPr lang="it-IT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9C5EEA-23FF-3741-8E4F-467093FC9282}" type="parTrans" cxnId="{6AD686E0-A512-0D40-B52A-4F13B5D65E63}">
      <dgm:prSet/>
      <dgm:spPr/>
      <dgm:t>
        <a:bodyPr/>
        <a:lstStyle/>
        <a:p>
          <a:endParaRPr lang="it-IT"/>
        </a:p>
      </dgm:t>
    </dgm:pt>
    <dgm:pt modelId="{12660750-52EE-7844-81A0-F3055EE1D44B}" type="sibTrans" cxnId="{6AD686E0-A512-0D40-B52A-4F13B5D65E63}">
      <dgm:prSet/>
      <dgm:spPr/>
      <dgm:t>
        <a:bodyPr/>
        <a:lstStyle/>
        <a:p>
          <a:endParaRPr lang="it-IT"/>
        </a:p>
      </dgm:t>
    </dgm:pt>
    <dgm:pt modelId="{C812886D-0899-DB4C-AF81-2D5CA0767362}">
      <dgm:prSet/>
      <dgm:spPr>
        <a:solidFill>
          <a:srgbClr val="783F34">
            <a:alpha val="5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Ongoing reviews and updates with support from Entrusted Entities, last one in November 2025</a:t>
          </a:r>
        </a:p>
      </dgm:t>
    </dgm:pt>
    <dgm:pt modelId="{5725B3EA-1DB8-2C44-86F0-119BBC9A4D75}" type="parTrans" cxnId="{7D1A09FE-AA8F-B744-9E89-5FEFBA7ACA64}">
      <dgm:prSet/>
      <dgm:spPr/>
      <dgm:t>
        <a:bodyPr/>
        <a:lstStyle/>
        <a:p>
          <a:endParaRPr lang="it-IT"/>
        </a:p>
      </dgm:t>
    </dgm:pt>
    <dgm:pt modelId="{A7AF45F5-626A-8C4E-AAA4-20F92CB0D3D0}" type="sibTrans" cxnId="{7D1A09FE-AA8F-B744-9E89-5FEFBA7ACA64}">
      <dgm:prSet/>
      <dgm:spPr/>
      <dgm:t>
        <a:bodyPr/>
        <a:lstStyle/>
        <a:p>
          <a:endParaRPr lang="it-IT"/>
        </a:p>
      </dgm:t>
    </dgm:pt>
    <dgm:pt modelId="{5D27133B-93F7-A54F-A88E-CE6BC23ABFF3}" type="pres">
      <dgm:prSet presAssocID="{D36DE770-E425-6E48-B21B-FBC5139E68C3}" presName="linearFlow" presStyleCnt="0">
        <dgm:presLayoutVars>
          <dgm:dir/>
          <dgm:resizeHandles val="exact"/>
        </dgm:presLayoutVars>
      </dgm:prSet>
      <dgm:spPr/>
    </dgm:pt>
    <dgm:pt modelId="{93B74571-C9D2-0844-B99E-D46E3B4E290C}" type="pres">
      <dgm:prSet presAssocID="{F9135A64-A973-4447-9C67-1D27B5A302D7}" presName="composite" presStyleCnt="0"/>
      <dgm:spPr/>
    </dgm:pt>
    <dgm:pt modelId="{9EBD5823-5A65-D04F-A182-3DB5101B637E}" type="pres">
      <dgm:prSet presAssocID="{F9135A64-A973-4447-9C67-1D27B5A302D7}" presName="imgShp" presStyleLbl="fgImgPlace1" presStyleIdx="0" presStyleCnt="4"/>
      <dgm:spPr>
        <a:blipFill>
          <a:blip xmlns:r="http://schemas.openxmlformats.org/officeDocument/2006/relationships" r:embed="rId1"/>
          <a:tile tx="0" ty="0" sx="100000" sy="100000" flip="none" algn="tl"/>
        </a:blipFill>
      </dgm:spPr>
    </dgm:pt>
    <dgm:pt modelId="{84574275-B034-2947-99E4-72E30849D933}" type="pres">
      <dgm:prSet presAssocID="{F9135A64-A973-4447-9C67-1D27B5A302D7}" presName="txShp" presStyleLbl="node1" presStyleIdx="0" presStyleCnt="4">
        <dgm:presLayoutVars>
          <dgm:bulletEnabled val="1"/>
        </dgm:presLayoutVars>
      </dgm:prSet>
      <dgm:spPr/>
    </dgm:pt>
    <dgm:pt modelId="{D4B8098A-10E1-0A49-BA1D-46C2A009D651}" type="pres">
      <dgm:prSet presAssocID="{13FF9BBB-38D6-1241-B565-2085849EBE74}" presName="spacing" presStyleCnt="0"/>
      <dgm:spPr/>
    </dgm:pt>
    <dgm:pt modelId="{3CBB705B-C00F-8441-A76B-B9DAA86A9B60}" type="pres">
      <dgm:prSet presAssocID="{1973F03E-FD7E-AE47-96CA-A6274E00D3F1}" presName="composite" presStyleCnt="0"/>
      <dgm:spPr/>
    </dgm:pt>
    <dgm:pt modelId="{7DF6495F-CFA3-694F-88A1-A87CB39868C4}" type="pres">
      <dgm:prSet presAssocID="{1973F03E-FD7E-AE47-96CA-A6274E00D3F1}" presName="imgShp" presStyleLbl="fgImgPlace1" presStyleIdx="1" presStyleCnt="4"/>
      <dgm:spPr/>
    </dgm:pt>
    <dgm:pt modelId="{6A27CB25-8508-6D42-BC1A-4DBAE108BCF1}" type="pres">
      <dgm:prSet presAssocID="{1973F03E-FD7E-AE47-96CA-A6274E00D3F1}" presName="txShp" presStyleLbl="node1" presStyleIdx="1" presStyleCnt="4">
        <dgm:presLayoutVars>
          <dgm:bulletEnabled val="1"/>
        </dgm:presLayoutVars>
      </dgm:prSet>
      <dgm:spPr/>
    </dgm:pt>
    <dgm:pt modelId="{14CFC25C-1478-6C4E-9FE5-74028B4BA560}" type="pres">
      <dgm:prSet presAssocID="{93C9C66F-FE47-774E-A1E8-3BDEC7294E0F}" presName="spacing" presStyleCnt="0"/>
      <dgm:spPr/>
    </dgm:pt>
    <dgm:pt modelId="{9E5475E7-280F-A24A-B922-43521A70DC6D}" type="pres">
      <dgm:prSet presAssocID="{C812886D-0899-DB4C-AF81-2D5CA0767362}" presName="composite" presStyleCnt="0"/>
      <dgm:spPr/>
    </dgm:pt>
    <dgm:pt modelId="{5B0E6D9E-5CBB-EB47-89C3-EE32DD03A20E}" type="pres">
      <dgm:prSet presAssocID="{C812886D-0899-DB4C-AF81-2D5CA0767362}" presName="imgShp" presStyleLbl="fgImgPlace1" presStyleIdx="2" presStyleCnt="4"/>
      <dgm:spPr/>
    </dgm:pt>
    <dgm:pt modelId="{DB419441-2F19-7743-AA33-0E72BEF661C9}" type="pres">
      <dgm:prSet presAssocID="{C812886D-0899-DB4C-AF81-2D5CA0767362}" presName="txShp" presStyleLbl="node1" presStyleIdx="2" presStyleCnt="4">
        <dgm:presLayoutVars>
          <dgm:bulletEnabled val="1"/>
        </dgm:presLayoutVars>
      </dgm:prSet>
      <dgm:spPr/>
    </dgm:pt>
    <dgm:pt modelId="{11DE8844-92E2-754F-87B1-6AFA553A07F4}" type="pres">
      <dgm:prSet presAssocID="{A7AF45F5-626A-8C4E-AAA4-20F92CB0D3D0}" presName="spacing" presStyleCnt="0"/>
      <dgm:spPr/>
    </dgm:pt>
    <dgm:pt modelId="{E0ED186F-352A-DE48-A660-BB6D6FA973A2}" type="pres">
      <dgm:prSet presAssocID="{D569CE13-F8E7-F04D-A4BC-5FB8C14612CA}" presName="composite" presStyleCnt="0"/>
      <dgm:spPr/>
    </dgm:pt>
    <dgm:pt modelId="{2A5E3074-A189-6241-844B-1EB8C78F8318}" type="pres">
      <dgm:prSet presAssocID="{D569CE13-F8E7-F04D-A4BC-5FB8C14612CA}" presName="imgShp" presStyleLbl="fgImgPlace1" presStyleIdx="3" presStyleCnt="4"/>
      <dgm:spPr/>
    </dgm:pt>
    <dgm:pt modelId="{FC122E15-7877-2E4C-B369-6901DCD01559}" type="pres">
      <dgm:prSet presAssocID="{D569CE13-F8E7-F04D-A4BC-5FB8C14612CA}" presName="txShp" presStyleLbl="node1" presStyleIdx="3" presStyleCnt="4">
        <dgm:presLayoutVars>
          <dgm:bulletEnabled val="1"/>
        </dgm:presLayoutVars>
      </dgm:prSet>
      <dgm:spPr/>
    </dgm:pt>
  </dgm:ptLst>
  <dgm:cxnLst>
    <dgm:cxn modelId="{B2D57801-851C-BF4B-B8E7-119376AA86AC}" type="presOf" srcId="{F9135A64-A973-4447-9C67-1D27B5A302D7}" destId="{84574275-B034-2947-99E4-72E30849D933}" srcOrd="0" destOrd="0" presId="urn:microsoft.com/office/officeart/2005/8/layout/vList3"/>
    <dgm:cxn modelId="{B839490B-6A00-6F4D-9FA6-2E0E458F4925}" type="presOf" srcId="{1973F03E-FD7E-AE47-96CA-A6274E00D3F1}" destId="{6A27CB25-8508-6D42-BC1A-4DBAE108BCF1}" srcOrd="0" destOrd="0" presId="urn:microsoft.com/office/officeart/2005/8/layout/vList3"/>
    <dgm:cxn modelId="{D8ACB328-A080-DB4D-9D9E-1A8D3BA9CB4C}" srcId="{D36DE770-E425-6E48-B21B-FBC5139E68C3}" destId="{F9135A64-A973-4447-9C67-1D27B5A302D7}" srcOrd="0" destOrd="0" parTransId="{DA877AD7-2C5B-8343-A245-3048A58CD65C}" sibTransId="{13FF9BBB-38D6-1241-B565-2085849EBE74}"/>
    <dgm:cxn modelId="{4755443D-7687-0A40-9C45-8E080BB9E280}" type="presOf" srcId="{C812886D-0899-DB4C-AF81-2D5CA0767362}" destId="{DB419441-2F19-7743-AA33-0E72BEF661C9}" srcOrd="0" destOrd="0" presId="urn:microsoft.com/office/officeart/2005/8/layout/vList3"/>
    <dgm:cxn modelId="{C2C73E6A-39F6-0F41-B1AA-69EBF9EE3898}" srcId="{D36DE770-E425-6E48-B21B-FBC5139E68C3}" destId="{1973F03E-FD7E-AE47-96CA-A6274E00D3F1}" srcOrd="1" destOrd="0" parTransId="{3F2CA54A-7EF2-6D4A-BEC7-0600F27CC19D}" sibTransId="{93C9C66F-FE47-774E-A1E8-3BDEC7294E0F}"/>
    <dgm:cxn modelId="{DA75E685-C839-694C-B215-66256B343CCC}" type="presOf" srcId="{D36DE770-E425-6E48-B21B-FBC5139E68C3}" destId="{5D27133B-93F7-A54F-A88E-CE6BC23ABFF3}" srcOrd="0" destOrd="0" presId="urn:microsoft.com/office/officeart/2005/8/layout/vList3"/>
    <dgm:cxn modelId="{C9DF58B6-3BF1-2440-8CF2-AFA0875B89B7}" type="presOf" srcId="{D569CE13-F8E7-F04D-A4BC-5FB8C14612CA}" destId="{FC122E15-7877-2E4C-B369-6901DCD01559}" srcOrd="0" destOrd="0" presId="urn:microsoft.com/office/officeart/2005/8/layout/vList3"/>
    <dgm:cxn modelId="{6AD686E0-A512-0D40-B52A-4F13B5D65E63}" srcId="{D36DE770-E425-6E48-B21B-FBC5139E68C3}" destId="{D569CE13-F8E7-F04D-A4BC-5FB8C14612CA}" srcOrd="3" destOrd="0" parTransId="{B49C5EEA-23FF-3741-8E4F-467093FC9282}" sibTransId="{12660750-52EE-7844-81A0-F3055EE1D44B}"/>
    <dgm:cxn modelId="{7D1A09FE-AA8F-B744-9E89-5FEFBA7ACA64}" srcId="{D36DE770-E425-6E48-B21B-FBC5139E68C3}" destId="{C812886D-0899-DB4C-AF81-2D5CA0767362}" srcOrd="2" destOrd="0" parTransId="{5725B3EA-1DB8-2C44-86F0-119BBC9A4D75}" sibTransId="{A7AF45F5-626A-8C4E-AAA4-20F92CB0D3D0}"/>
    <dgm:cxn modelId="{B65CEEDB-6F0E-F14D-86C3-A7761D63CF21}" type="presParOf" srcId="{5D27133B-93F7-A54F-A88E-CE6BC23ABFF3}" destId="{93B74571-C9D2-0844-B99E-D46E3B4E290C}" srcOrd="0" destOrd="0" presId="urn:microsoft.com/office/officeart/2005/8/layout/vList3"/>
    <dgm:cxn modelId="{AD06BB7E-6BE1-E840-87E4-F762F6FE5D1A}" type="presParOf" srcId="{93B74571-C9D2-0844-B99E-D46E3B4E290C}" destId="{9EBD5823-5A65-D04F-A182-3DB5101B637E}" srcOrd="0" destOrd="0" presId="urn:microsoft.com/office/officeart/2005/8/layout/vList3"/>
    <dgm:cxn modelId="{ADFD7068-881A-1044-AACD-A9EEFE8BA2A1}" type="presParOf" srcId="{93B74571-C9D2-0844-B99E-D46E3B4E290C}" destId="{84574275-B034-2947-99E4-72E30849D933}" srcOrd="1" destOrd="0" presId="urn:microsoft.com/office/officeart/2005/8/layout/vList3"/>
    <dgm:cxn modelId="{14C51FED-BF7E-A144-B8E8-A66E768D05E3}" type="presParOf" srcId="{5D27133B-93F7-A54F-A88E-CE6BC23ABFF3}" destId="{D4B8098A-10E1-0A49-BA1D-46C2A009D651}" srcOrd="1" destOrd="0" presId="urn:microsoft.com/office/officeart/2005/8/layout/vList3"/>
    <dgm:cxn modelId="{5F2FDEFB-1763-6E43-9DBE-FF3AB7B4541B}" type="presParOf" srcId="{5D27133B-93F7-A54F-A88E-CE6BC23ABFF3}" destId="{3CBB705B-C00F-8441-A76B-B9DAA86A9B60}" srcOrd="2" destOrd="0" presId="urn:microsoft.com/office/officeart/2005/8/layout/vList3"/>
    <dgm:cxn modelId="{37590EF2-667C-B34F-A9C0-89E76FD06787}" type="presParOf" srcId="{3CBB705B-C00F-8441-A76B-B9DAA86A9B60}" destId="{7DF6495F-CFA3-694F-88A1-A87CB39868C4}" srcOrd="0" destOrd="0" presId="urn:microsoft.com/office/officeart/2005/8/layout/vList3"/>
    <dgm:cxn modelId="{972103B1-A8D8-924F-8CCE-B007ED1ED8FE}" type="presParOf" srcId="{3CBB705B-C00F-8441-A76B-B9DAA86A9B60}" destId="{6A27CB25-8508-6D42-BC1A-4DBAE108BCF1}" srcOrd="1" destOrd="0" presId="urn:microsoft.com/office/officeart/2005/8/layout/vList3"/>
    <dgm:cxn modelId="{F82BEFB5-3B79-0D4B-8A0F-1A8BEC55A140}" type="presParOf" srcId="{5D27133B-93F7-A54F-A88E-CE6BC23ABFF3}" destId="{14CFC25C-1478-6C4E-9FE5-74028B4BA560}" srcOrd="3" destOrd="0" presId="urn:microsoft.com/office/officeart/2005/8/layout/vList3"/>
    <dgm:cxn modelId="{678C7A1A-3461-3449-A703-388E163F9BE3}" type="presParOf" srcId="{5D27133B-93F7-A54F-A88E-CE6BC23ABFF3}" destId="{9E5475E7-280F-A24A-B922-43521A70DC6D}" srcOrd="4" destOrd="0" presId="urn:microsoft.com/office/officeart/2005/8/layout/vList3"/>
    <dgm:cxn modelId="{C53BEC58-3EB1-9244-AF72-10A997B72A3C}" type="presParOf" srcId="{9E5475E7-280F-A24A-B922-43521A70DC6D}" destId="{5B0E6D9E-5CBB-EB47-89C3-EE32DD03A20E}" srcOrd="0" destOrd="0" presId="urn:microsoft.com/office/officeart/2005/8/layout/vList3"/>
    <dgm:cxn modelId="{717268E3-C3BF-5F44-B9CA-2F24413CD736}" type="presParOf" srcId="{9E5475E7-280F-A24A-B922-43521A70DC6D}" destId="{DB419441-2F19-7743-AA33-0E72BEF661C9}" srcOrd="1" destOrd="0" presId="urn:microsoft.com/office/officeart/2005/8/layout/vList3"/>
    <dgm:cxn modelId="{BAEE59A7-EB78-7142-BCFF-8B9F08821457}" type="presParOf" srcId="{5D27133B-93F7-A54F-A88E-CE6BC23ABFF3}" destId="{11DE8844-92E2-754F-87B1-6AFA553A07F4}" srcOrd="5" destOrd="0" presId="urn:microsoft.com/office/officeart/2005/8/layout/vList3"/>
    <dgm:cxn modelId="{F8E7E958-3E94-2F42-AB63-6286955BF7B2}" type="presParOf" srcId="{5D27133B-93F7-A54F-A88E-CE6BC23ABFF3}" destId="{E0ED186F-352A-DE48-A660-BB6D6FA973A2}" srcOrd="6" destOrd="0" presId="urn:microsoft.com/office/officeart/2005/8/layout/vList3"/>
    <dgm:cxn modelId="{76EF68F1-EC97-BA4E-8842-80D27EFE47A4}" type="presParOf" srcId="{E0ED186F-352A-DE48-A660-BB6D6FA973A2}" destId="{2A5E3074-A189-6241-844B-1EB8C78F8318}" srcOrd="0" destOrd="0" presId="urn:microsoft.com/office/officeart/2005/8/layout/vList3"/>
    <dgm:cxn modelId="{B90326FF-EDC2-254A-A6E5-27F132C0A648}" type="presParOf" srcId="{E0ED186F-352A-DE48-A660-BB6D6FA973A2}" destId="{FC122E15-7877-2E4C-B369-6901DCD0155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0FDE9A-5115-4DBE-9CA6-02350B9C4D6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54DC1FD-CB1E-4E06-BE11-0CDA32825701}">
      <dgm:prSet phldrT="[Text]" phldr="0" custT="1"/>
      <dgm:spPr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</dgm:spPr>
      <dgm:t>
        <a:bodyPr/>
        <a:lstStyle/>
        <a:p>
          <a:r>
            <a:rPr lang="en-GB" sz="1400" dirty="0">
              <a:latin typeface="Arial Black" panose="020B0A04020102020204" pitchFamily="34" charset="0"/>
            </a:rPr>
            <a:t>State-of-Play Briefs (Copernicus Entities)</a:t>
          </a:r>
        </a:p>
      </dgm:t>
    </dgm:pt>
    <dgm:pt modelId="{A0862DD8-93DA-4B39-9DC7-046FA60E3BEB}" type="parTrans" cxnId="{272B5725-A42C-4496-9A76-70964D8F26D9}">
      <dgm:prSet/>
      <dgm:spPr/>
      <dgm:t>
        <a:bodyPr/>
        <a:lstStyle/>
        <a:p>
          <a:endParaRPr lang="en-GB"/>
        </a:p>
      </dgm:t>
    </dgm:pt>
    <dgm:pt modelId="{B977BB0D-1C26-4D37-9A2D-19315D993055}" type="sibTrans" cxnId="{272B5725-A42C-4496-9A76-70964D8F26D9}">
      <dgm:prSet/>
      <dgm:spPr>
        <a:solidFill>
          <a:srgbClr val="783F34"/>
        </a:solidFill>
        <a:ln>
          <a:solidFill>
            <a:srgbClr val="783F34"/>
          </a:solidFill>
        </a:ln>
      </dgm:spPr>
      <dgm:t>
        <a:bodyPr/>
        <a:lstStyle/>
        <a:p>
          <a:endParaRPr lang="en-GB"/>
        </a:p>
      </dgm:t>
    </dgm:pt>
    <dgm:pt modelId="{244AD370-0245-4CA9-B76B-1C17C145AD68}">
      <dgm:prSet phldrT="[Text]" phldr="0" custT="1"/>
      <dgm:spPr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98474" tIns="50800" rIns="50800" bIns="50800" numCol="1" spcCol="1270" anchor="ctr" anchorCtr="0"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Data Provider Report, powered by CIS²</a:t>
          </a:r>
        </a:p>
      </dgm:t>
    </dgm:pt>
    <dgm:pt modelId="{E8948771-D37A-4660-8339-120BDE41DA51}" type="parTrans" cxnId="{3F18C1C2-8690-4E33-9D12-00F828037B65}">
      <dgm:prSet/>
      <dgm:spPr/>
      <dgm:t>
        <a:bodyPr/>
        <a:lstStyle/>
        <a:p>
          <a:endParaRPr lang="en-GB"/>
        </a:p>
      </dgm:t>
    </dgm:pt>
    <dgm:pt modelId="{3E6D4985-3730-4AAB-8D3F-021FAB3FFE63}" type="sibTrans" cxnId="{3F18C1C2-8690-4E33-9D12-00F828037B65}">
      <dgm:prSet/>
      <dgm:spPr/>
      <dgm:t>
        <a:bodyPr/>
        <a:lstStyle/>
        <a:p>
          <a:endParaRPr lang="en-GB"/>
        </a:p>
      </dgm:t>
    </dgm:pt>
    <dgm:pt modelId="{4D89A234-8365-4B5B-AA8F-512600414BEC}">
      <dgm:prSet phldrT="[Text]" phldr="0" custT="1"/>
      <dgm:spPr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98474" tIns="50800" rIns="50800" bIns="50800" numCol="1" spcCol="1270" anchor="ctr" anchorCtr="0"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Use Cases</a:t>
          </a:r>
        </a:p>
      </dgm:t>
    </dgm:pt>
    <dgm:pt modelId="{D805A138-A82B-4F45-ABA3-15335959416E}" type="parTrans" cxnId="{C9166169-25B0-4FFD-AE4A-C656F4DA488E}">
      <dgm:prSet/>
      <dgm:spPr/>
      <dgm:t>
        <a:bodyPr/>
        <a:lstStyle/>
        <a:p>
          <a:endParaRPr lang="en-GB"/>
        </a:p>
      </dgm:t>
    </dgm:pt>
    <dgm:pt modelId="{CF32ECED-DDD7-482D-85D3-07317BE2E402}" type="sibTrans" cxnId="{C9166169-25B0-4FFD-AE4A-C656F4DA488E}">
      <dgm:prSet/>
      <dgm:spPr/>
      <dgm:t>
        <a:bodyPr/>
        <a:lstStyle/>
        <a:p>
          <a:endParaRPr lang="en-GB"/>
        </a:p>
      </dgm:t>
    </dgm:pt>
    <dgm:pt modelId="{781588A7-C2CC-4B13-9AB9-9E25F69F0AA6}">
      <dgm:prSet phldrT="[Text]" phldr="0" custT="1"/>
      <dgm:spPr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98474" tIns="50800" rIns="50800" bIns="50800" numCol="1" spcCol="1270" anchor="ctr" anchorCtr="0"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Summary </a:t>
          </a:r>
          <a:r>
            <a:rPr lang="en-GB" sz="1600" kern="1200" dirty="0" err="1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SoP</a:t>
          </a: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 Report (Q2 2026)</a:t>
          </a:r>
        </a:p>
      </dgm:t>
    </dgm:pt>
    <dgm:pt modelId="{66A8ADAF-1B93-4A3A-87CD-F1A8B2049E3A}" type="parTrans" cxnId="{513D4F30-AE6C-4C16-8214-1EE91327B570}">
      <dgm:prSet/>
      <dgm:spPr/>
      <dgm:t>
        <a:bodyPr/>
        <a:lstStyle/>
        <a:p>
          <a:endParaRPr lang="en-GB"/>
        </a:p>
      </dgm:t>
    </dgm:pt>
    <dgm:pt modelId="{1F7C5FF3-278F-4378-BA2D-005996852123}" type="sibTrans" cxnId="{513D4F30-AE6C-4C16-8214-1EE91327B570}">
      <dgm:prSet/>
      <dgm:spPr/>
      <dgm:t>
        <a:bodyPr/>
        <a:lstStyle/>
        <a:p>
          <a:endParaRPr lang="en-GB"/>
        </a:p>
      </dgm:t>
    </dgm:pt>
    <dgm:pt modelId="{59FDA740-F30F-4958-9CC4-AF768CE1CCB7}">
      <dgm:prSet phldrT="[Text]" phldr="0" custT="1"/>
      <dgm:spPr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98474" tIns="50800" rIns="50800" bIns="50800" numCol="1" spcCol="1270" anchor="ctr" anchorCtr="0"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Research Infrastructures</a:t>
          </a:r>
        </a:p>
      </dgm:t>
    </dgm:pt>
    <dgm:pt modelId="{78BEDE5D-16F7-4451-88EC-D932BD12D50E}" type="parTrans" cxnId="{20B77314-A5D1-4C27-B64F-AD610BE92D7C}">
      <dgm:prSet/>
      <dgm:spPr/>
      <dgm:t>
        <a:bodyPr/>
        <a:lstStyle/>
        <a:p>
          <a:endParaRPr lang="en-GB"/>
        </a:p>
      </dgm:t>
    </dgm:pt>
    <dgm:pt modelId="{644AEC1D-D5AB-45C0-BBB1-A100A568C4D7}" type="sibTrans" cxnId="{20B77314-A5D1-4C27-B64F-AD610BE92D7C}">
      <dgm:prSet/>
      <dgm:spPr/>
      <dgm:t>
        <a:bodyPr/>
        <a:lstStyle/>
        <a:p>
          <a:endParaRPr lang="en-GB"/>
        </a:p>
      </dgm:t>
    </dgm:pt>
    <dgm:pt modelId="{C5EC0FDF-DB49-447F-A46B-33A49111C1FB}" type="pres">
      <dgm:prSet presAssocID="{380FDE9A-5115-4DBE-9CA6-02350B9C4D67}" presName="Name0" presStyleCnt="0">
        <dgm:presLayoutVars>
          <dgm:chMax val="7"/>
          <dgm:chPref val="7"/>
          <dgm:dir/>
        </dgm:presLayoutVars>
      </dgm:prSet>
      <dgm:spPr/>
    </dgm:pt>
    <dgm:pt modelId="{EB6CFFBE-6DCF-4AAE-A782-DA90979D92C6}" type="pres">
      <dgm:prSet presAssocID="{380FDE9A-5115-4DBE-9CA6-02350B9C4D67}" presName="Name1" presStyleCnt="0"/>
      <dgm:spPr/>
    </dgm:pt>
    <dgm:pt modelId="{597E2698-9C9A-40CD-B15E-D6CA5832F2EC}" type="pres">
      <dgm:prSet presAssocID="{380FDE9A-5115-4DBE-9CA6-02350B9C4D67}" presName="cycle" presStyleCnt="0"/>
      <dgm:spPr/>
    </dgm:pt>
    <dgm:pt modelId="{95E8F83F-C5BE-4B96-9997-4207FD11F025}" type="pres">
      <dgm:prSet presAssocID="{380FDE9A-5115-4DBE-9CA6-02350B9C4D67}" presName="srcNode" presStyleLbl="node1" presStyleIdx="0" presStyleCnt="5"/>
      <dgm:spPr/>
    </dgm:pt>
    <dgm:pt modelId="{48531862-F7F3-4000-89D3-2B2C00768AE6}" type="pres">
      <dgm:prSet presAssocID="{380FDE9A-5115-4DBE-9CA6-02350B9C4D67}" presName="conn" presStyleLbl="parChTrans1D2" presStyleIdx="0" presStyleCnt="1"/>
      <dgm:spPr/>
    </dgm:pt>
    <dgm:pt modelId="{59B5F524-E896-46CE-893D-4C8BF04E02EE}" type="pres">
      <dgm:prSet presAssocID="{380FDE9A-5115-4DBE-9CA6-02350B9C4D67}" presName="extraNode" presStyleLbl="node1" presStyleIdx="0" presStyleCnt="5"/>
      <dgm:spPr/>
    </dgm:pt>
    <dgm:pt modelId="{0343AB42-7F17-4301-83FA-323306170EF9}" type="pres">
      <dgm:prSet presAssocID="{380FDE9A-5115-4DBE-9CA6-02350B9C4D67}" presName="dstNode" presStyleLbl="node1" presStyleIdx="0" presStyleCnt="5"/>
      <dgm:spPr/>
    </dgm:pt>
    <dgm:pt modelId="{CDC1D676-7018-40A9-8132-F20C459BD744}" type="pres">
      <dgm:prSet presAssocID="{654DC1FD-CB1E-4E06-BE11-0CDA32825701}" presName="text_1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DD067900-A3D7-4C5D-B63F-662DAF5A6E02}" type="pres">
      <dgm:prSet presAssocID="{654DC1FD-CB1E-4E06-BE11-0CDA32825701}" presName="accent_1" presStyleCnt="0"/>
      <dgm:spPr/>
    </dgm:pt>
    <dgm:pt modelId="{CDF8FEBC-1347-4153-8C8A-B99BFFAA0CFC}" type="pres">
      <dgm:prSet presAssocID="{654DC1FD-CB1E-4E06-BE11-0CDA32825701}" presName="accentRepeatNode" presStyleLbl="solidFgAcc1" presStyleIdx="0" presStyleCnt="5"/>
      <dgm:spPr>
        <a:blipFill rotWithShape="0">
          <a:blip xmlns:r="http://schemas.openxmlformats.org/officeDocument/2006/relationships" r:embed="rId1"/>
          <a:srcRect/>
          <a:stretch>
            <a:fillRect l="-29000" r="-29000"/>
          </a:stretch>
        </a:blipFill>
        <a:ln>
          <a:solidFill>
            <a:srgbClr val="783F34"/>
          </a:solidFill>
        </a:ln>
      </dgm:spPr>
    </dgm:pt>
    <dgm:pt modelId="{76EAFDF3-7F56-43B5-A8B6-D0AB56042120}" type="pres">
      <dgm:prSet presAssocID="{244AD370-0245-4CA9-B76B-1C17C145AD68}" presName="text_2" presStyleLbl="node1" presStyleIdx="1" presStyleCnt="5">
        <dgm:presLayoutVars>
          <dgm:bulletEnabled val="1"/>
        </dgm:presLayoutVars>
      </dgm:prSet>
      <dgm:spPr>
        <a:xfrm>
          <a:off x="739724" y="1003628"/>
          <a:ext cx="6192427" cy="502014"/>
        </a:xfrm>
        <a:prstGeom prst="rect">
          <a:avLst/>
        </a:prstGeom>
      </dgm:spPr>
    </dgm:pt>
    <dgm:pt modelId="{C2E43F4C-08D6-48B1-B31A-5F48F2995212}" type="pres">
      <dgm:prSet presAssocID="{244AD370-0245-4CA9-B76B-1C17C145AD68}" presName="accent_2" presStyleCnt="0"/>
      <dgm:spPr/>
    </dgm:pt>
    <dgm:pt modelId="{35064E21-4781-4A26-A14D-FF93E9A0C713}" type="pres">
      <dgm:prSet presAssocID="{244AD370-0245-4CA9-B76B-1C17C145AD68}" presName="accentRepeatNode" presStyleLbl="solidFgAcc1" presStyleIdx="1" presStyleCnt="5"/>
      <dgm:spPr>
        <a:blipFill rotWithShape="0">
          <a:blip xmlns:r="http://schemas.openxmlformats.org/officeDocument/2006/relationships" r:embed="rId2"/>
          <a:srcRect/>
          <a:stretch>
            <a:fillRect l="-40000" r="-40000"/>
          </a:stretch>
        </a:blipFill>
        <a:ln>
          <a:solidFill>
            <a:srgbClr val="783F34"/>
          </a:solidFill>
        </a:ln>
      </dgm:spPr>
    </dgm:pt>
    <dgm:pt modelId="{C68A4AA9-F4E3-44F9-90C5-91961335E4BD}" type="pres">
      <dgm:prSet presAssocID="{59FDA740-F30F-4958-9CC4-AF768CE1CCB7}" presName="text_3" presStyleLbl="node1" presStyleIdx="2" presStyleCnt="5">
        <dgm:presLayoutVars>
          <dgm:bulletEnabled val="1"/>
        </dgm:presLayoutVars>
      </dgm:prSet>
      <dgm:spPr>
        <a:xfrm>
          <a:off x="850132" y="1756410"/>
          <a:ext cx="6082019" cy="502014"/>
        </a:xfrm>
        <a:prstGeom prst="rect">
          <a:avLst/>
        </a:prstGeom>
      </dgm:spPr>
    </dgm:pt>
    <dgm:pt modelId="{3B1F8508-0264-4B30-8E4F-EEFF052FAF53}" type="pres">
      <dgm:prSet presAssocID="{59FDA740-F30F-4958-9CC4-AF768CE1CCB7}" presName="accent_3" presStyleCnt="0"/>
      <dgm:spPr/>
    </dgm:pt>
    <dgm:pt modelId="{3BB6147F-A721-44BF-8FC1-3609AAB49BAF}" type="pres">
      <dgm:prSet presAssocID="{59FDA740-F30F-4958-9CC4-AF768CE1CCB7}" presName="accentRepeatNode" presStyleLbl="solidFgAcc1" presStyleIdx="2" presStyleCnt="5"/>
      <dgm:spPr>
        <a:blipFill rotWithShape="0">
          <a:blip xmlns:r="http://schemas.openxmlformats.org/officeDocument/2006/relationships" r:embed="rId3"/>
          <a:srcRect/>
          <a:stretch>
            <a:fillRect l="-11000" r="-11000"/>
          </a:stretch>
        </a:blipFill>
        <a:ln>
          <a:solidFill>
            <a:srgbClr val="783F34"/>
          </a:solidFill>
        </a:ln>
      </dgm:spPr>
    </dgm:pt>
    <dgm:pt modelId="{4180A3F0-0690-46C4-AA6B-BF79446025E5}" type="pres">
      <dgm:prSet presAssocID="{4D89A234-8365-4B5B-AA8F-512600414BEC}" presName="text_4" presStyleLbl="node1" presStyleIdx="3" presStyleCnt="5">
        <dgm:presLayoutVars>
          <dgm:bulletEnabled val="1"/>
        </dgm:presLayoutVars>
      </dgm:prSet>
      <dgm:spPr>
        <a:xfrm>
          <a:off x="739724" y="2509191"/>
          <a:ext cx="6192427" cy="502014"/>
        </a:xfrm>
        <a:prstGeom prst="rect">
          <a:avLst/>
        </a:prstGeom>
      </dgm:spPr>
    </dgm:pt>
    <dgm:pt modelId="{CD55B389-D2B3-4591-A577-D4D94E1E98C9}" type="pres">
      <dgm:prSet presAssocID="{4D89A234-8365-4B5B-AA8F-512600414BEC}" presName="accent_4" presStyleCnt="0"/>
      <dgm:spPr/>
    </dgm:pt>
    <dgm:pt modelId="{7E7430E5-521B-4F67-B372-9739C644A374}" type="pres">
      <dgm:prSet presAssocID="{4D89A234-8365-4B5B-AA8F-512600414BEC}" presName="accentRepeatNode" presStyleLbl="solidFgAcc1" presStyleIdx="3" presStyleCnt="5"/>
      <dgm:spPr>
        <a:blipFill rotWithShape="0">
          <a:blip xmlns:r="http://schemas.openxmlformats.org/officeDocument/2006/relationships" r:embed="rId4"/>
          <a:srcRect/>
          <a:stretch>
            <a:fillRect t="-11000" b="-11000"/>
          </a:stretch>
        </a:blipFill>
        <a:ln>
          <a:solidFill>
            <a:srgbClr val="783F34"/>
          </a:solidFill>
        </a:ln>
      </dgm:spPr>
    </dgm:pt>
    <dgm:pt modelId="{757965CB-7EDD-46CD-8F2E-60A0EFC96B16}" type="pres">
      <dgm:prSet presAssocID="{781588A7-C2CC-4B13-9AB9-9E25F69F0AA6}" presName="text_5" presStyleLbl="node1" presStyleIdx="4" presStyleCnt="5">
        <dgm:presLayoutVars>
          <dgm:bulletEnabled val="1"/>
        </dgm:presLayoutVars>
      </dgm:prSet>
      <dgm:spPr>
        <a:xfrm>
          <a:off x="379995" y="3261973"/>
          <a:ext cx="6552156" cy="502014"/>
        </a:xfrm>
        <a:prstGeom prst="rect">
          <a:avLst/>
        </a:prstGeom>
      </dgm:spPr>
    </dgm:pt>
    <dgm:pt modelId="{E6356E1B-FF57-450B-8266-5C756ED7FEB0}" type="pres">
      <dgm:prSet presAssocID="{781588A7-C2CC-4B13-9AB9-9E25F69F0AA6}" presName="accent_5" presStyleCnt="0"/>
      <dgm:spPr/>
    </dgm:pt>
    <dgm:pt modelId="{01882F49-C209-4EF7-B950-9F665C1A5EF6}" type="pres">
      <dgm:prSet presAssocID="{781588A7-C2CC-4B13-9AB9-9E25F69F0AA6}" presName="accentRepeatNode" presStyleLbl="solidFgAcc1" presStyleIdx="4" presStyleCnt="5"/>
      <dgm:spPr>
        <a:blipFill rotWithShape="0">
          <a:blip xmlns:r="http://schemas.openxmlformats.org/officeDocument/2006/relationships" r:embed="rId5"/>
          <a:srcRect/>
          <a:stretch>
            <a:fillRect l="-16000" r="-16000"/>
          </a:stretch>
        </a:blipFill>
        <a:ln>
          <a:solidFill>
            <a:srgbClr val="783F34"/>
          </a:solidFill>
        </a:ln>
      </dgm:spPr>
    </dgm:pt>
  </dgm:ptLst>
  <dgm:cxnLst>
    <dgm:cxn modelId="{20B77314-A5D1-4C27-B64F-AD610BE92D7C}" srcId="{380FDE9A-5115-4DBE-9CA6-02350B9C4D67}" destId="{59FDA740-F30F-4958-9CC4-AF768CE1CCB7}" srcOrd="2" destOrd="0" parTransId="{78BEDE5D-16F7-4451-88EC-D932BD12D50E}" sibTransId="{644AEC1D-D5AB-45C0-BBB1-A100A568C4D7}"/>
    <dgm:cxn modelId="{272B5725-A42C-4496-9A76-70964D8F26D9}" srcId="{380FDE9A-5115-4DBE-9CA6-02350B9C4D67}" destId="{654DC1FD-CB1E-4E06-BE11-0CDA32825701}" srcOrd="0" destOrd="0" parTransId="{A0862DD8-93DA-4B39-9DC7-046FA60E3BEB}" sibTransId="{B977BB0D-1C26-4D37-9A2D-19315D993055}"/>
    <dgm:cxn modelId="{513D4F30-AE6C-4C16-8214-1EE91327B570}" srcId="{380FDE9A-5115-4DBE-9CA6-02350B9C4D67}" destId="{781588A7-C2CC-4B13-9AB9-9E25F69F0AA6}" srcOrd="4" destOrd="0" parTransId="{66A8ADAF-1B93-4A3A-87CD-F1A8B2049E3A}" sibTransId="{1F7C5FF3-278F-4378-BA2D-005996852123}"/>
    <dgm:cxn modelId="{5849963C-9A51-4C28-881D-8E73481573F3}" type="presOf" srcId="{654DC1FD-CB1E-4E06-BE11-0CDA32825701}" destId="{CDC1D676-7018-40A9-8132-F20C459BD744}" srcOrd="0" destOrd="0" presId="urn:microsoft.com/office/officeart/2008/layout/VerticalCurvedList"/>
    <dgm:cxn modelId="{C9166169-25B0-4FFD-AE4A-C656F4DA488E}" srcId="{380FDE9A-5115-4DBE-9CA6-02350B9C4D67}" destId="{4D89A234-8365-4B5B-AA8F-512600414BEC}" srcOrd="3" destOrd="0" parTransId="{D805A138-A82B-4F45-ABA3-15335959416E}" sibTransId="{CF32ECED-DDD7-482D-85D3-07317BE2E402}"/>
    <dgm:cxn modelId="{F68A456D-AE37-4310-9803-E95895D1933B}" type="presOf" srcId="{4D89A234-8365-4B5B-AA8F-512600414BEC}" destId="{4180A3F0-0690-46C4-AA6B-BF79446025E5}" srcOrd="0" destOrd="0" presId="urn:microsoft.com/office/officeart/2008/layout/VerticalCurvedList"/>
    <dgm:cxn modelId="{C9BF0A8E-2AED-4EA6-87C4-511916F72C58}" type="presOf" srcId="{781588A7-C2CC-4B13-9AB9-9E25F69F0AA6}" destId="{757965CB-7EDD-46CD-8F2E-60A0EFC96B16}" srcOrd="0" destOrd="0" presId="urn:microsoft.com/office/officeart/2008/layout/VerticalCurvedList"/>
    <dgm:cxn modelId="{3F18C1C2-8690-4E33-9D12-00F828037B65}" srcId="{380FDE9A-5115-4DBE-9CA6-02350B9C4D67}" destId="{244AD370-0245-4CA9-B76B-1C17C145AD68}" srcOrd="1" destOrd="0" parTransId="{E8948771-D37A-4660-8339-120BDE41DA51}" sibTransId="{3E6D4985-3730-4AAB-8D3F-021FAB3FFE63}"/>
    <dgm:cxn modelId="{28BB57D1-8D0C-4238-BD39-977430D1C1E9}" type="presOf" srcId="{380FDE9A-5115-4DBE-9CA6-02350B9C4D67}" destId="{C5EC0FDF-DB49-447F-A46B-33A49111C1FB}" srcOrd="0" destOrd="0" presId="urn:microsoft.com/office/officeart/2008/layout/VerticalCurvedList"/>
    <dgm:cxn modelId="{734D56EC-7066-4FD4-8CD7-EBE8B927D4BC}" type="presOf" srcId="{244AD370-0245-4CA9-B76B-1C17C145AD68}" destId="{76EAFDF3-7F56-43B5-A8B6-D0AB56042120}" srcOrd="0" destOrd="0" presId="urn:microsoft.com/office/officeart/2008/layout/VerticalCurvedList"/>
    <dgm:cxn modelId="{078F44F7-CD7D-4BF6-9BA9-876CEA29C424}" type="presOf" srcId="{59FDA740-F30F-4958-9CC4-AF768CE1CCB7}" destId="{C68A4AA9-F4E3-44F9-90C5-91961335E4BD}" srcOrd="0" destOrd="0" presId="urn:microsoft.com/office/officeart/2008/layout/VerticalCurvedList"/>
    <dgm:cxn modelId="{6F847AF8-1600-4F6A-89A8-4FA7B9CD9C1E}" type="presOf" srcId="{B977BB0D-1C26-4D37-9A2D-19315D993055}" destId="{48531862-F7F3-4000-89D3-2B2C00768AE6}" srcOrd="0" destOrd="0" presId="urn:microsoft.com/office/officeart/2008/layout/VerticalCurvedList"/>
    <dgm:cxn modelId="{3BAEE7F7-3009-4C7D-A52F-3F5033EB670D}" type="presParOf" srcId="{C5EC0FDF-DB49-447F-A46B-33A49111C1FB}" destId="{EB6CFFBE-6DCF-4AAE-A782-DA90979D92C6}" srcOrd="0" destOrd="0" presId="urn:microsoft.com/office/officeart/2008/layout/VerticalCurvedList"/>
    <dgm:cxn modelId="{8FC9005B-14C2-488B-8997-A8414E32A498}" type="presParOf" srcId="{EB6CFFBE-6DCF-4AAE-A782-DA90979D92C6}" destId="{597E2698-9C9A-40CD-B15E-D6CA5832F2EC}" srcOrd="0" destOrd="0" presId="urn:microsoft.com/office/officeart/2008/layout/VerticalCurvedList"/>
    <dgm:cxn modelId="{5E44A4E0-6E63-4E6A-B3EB-69C3C73BF38A}" type="presParOf" srcId="{597E2698-9C9A-40CD-B15E-D6CA5832F2EC}" destId="{95E8F83F-C5BE-4B96-9997-4207FD11F025}" srcOrd="0" destOrd="0" presId="urn:microsoft.com/office/officeart/2008/layout/VerticalCurvedList"/>
    <dgm:cxn modelId="{3451E855-9645-461D-B2E7-CCFEE40A3397}" type="presParOf" srcId="{597E2698-9C9A-40CD-B15E-D6CA5832F2EC}" destId="{48531862-F7F3-4000-89D3-2B2C00768AE6}" srcOrd="1" destOrd="0" presId="urn:microsoft.com/office/officeart/2008/layout/VerticalCurvedList"/>
    <dgm:cxn modelId="{01883D19-476B-4AA5-9466-6EDE362C4470}" type="presParOf" srcId="{597E2698-9C9A-40CD-B15E-D6CA5832F2EC}" destId="{59B5F524-E896-46CE-893D-4C8BF04E02EE}" srcOrd="2" destOrd="0" presId="urn:microsoft.com/office/officeart/2008/layout/VerticalCurvedList"/>
    <dgm:cxn modelId="{8DB163E9-0100-4E22-A9D3-448AEF4D977C}" type="presParOf" srcId="{597E2698-9C9A-40CD-B15E-D6CA5832F2EC}" destId="{0343AB42-7F17-4301-83FA-323306170EF9}" srcOrd="3" destOrd="0" presId="urn:microsoft.com/office/officeart/2008/layout/VerticalCurvedList"/>
    <dgm:cxn modelId="{41F5FFDB-D847-4F77-BD18-E24810DF3E24}" type="presParOf" srcId="{EB6CFFBE-6DCF-4AAE-A782-DA90979D92C6}" destId="{CDC1D676-7018-40A9-8132-F20C459BD744}" srcOrd="1" destOrd="0" presId="urn:microsoft.com/office/officeart/2008/layout/VerticalCurvedList"/>
    <dgm:cxn modelId="{1EB6FB42-EEFC-40D8-A62B-1A7045098033}" type="presParOf" srcId="{EB6CFFBE-6DCF-4AAE-A782-DA90979D92C6}" destId="{DD067900-A3D7-4C5D-B63F-662DAF5A6E02}" srcOrd="2" destOrd="0" presId="urn:microsoft.com/office/officeart/2008/layout/VerticalCurvedList"/>
    <dgm:cxn modelId="{CACB6C71-61D5-452C-86E0-F054295CEB09}" type="presParOf" srcId="{DD067900-A3D7-4C5D-B63F-662DAF5A6E02}" destId="{CDF8FEBC-1347-4153-8C8A-B99BFFAA0CFC}" srcOrd="0" destOrd="0" presId="urn:microsoft.com/office/officeart/2008/layout/VerticalCurvedList"/>
    <dgm:cxn modelId="{D043DD95-BA8E-4ECF-8CE2-AB2EE4F03145}" type="presParOf" srcId="{EB6CFFBE-6DCF-4AAE-A782-DA90979D92C6}" destId="{76EAFDF3-7F56-43B5-A8B6-D0AB56042120}" srcOrd="3" destOrd="0" presId="urn:microsoft.com/office/officeart/2008/layout/VerticalCurvedList"/>
    <dgm:cxn modelId="{71DCE330-4147-419C-8F4D-C475B95F89BC}" type="presParOf" srcId="{EB6CFFBE-6DCF-4AAE-A782-DA90979D92C6}" destId="{C2E43F4C-08D6-48B1-B31A-5F48F2995212}" srcOrd="4" destOrd="0" presId="urn:microsoft.com/office/officeart/2008/layout/VerticalCurvedList"/>
    <dgm:cxn modelId="{6220AB5E-2D0A-49B0-BA09-91B7DFDE1F6D}" type="presParOf" srcId="{C2E43F4C-08D6-48B1-B31A-5F48F2995212}" destId="{35064E21-4781-4A26-A14D-FF93E9A0C713}" srcOrd="0" destOrd="0" presId="urn:microsoft.com/office/officeart/2008/layout/VerticalCurvedList"/>
    <dgm:cxn modelId="{BD86DA54-7762-40A2-841C-7ED7E9A8C63F}" type="presParOf" srcId="{EB6CFFBE-6DCF-4AAE-A782-DA90979D92C6}" destId="{C68A4AA9-F4E3-44F9-90C5-91961335E4BD}" srcOrd="5" destOrd="0" presId="urn:microsoft.com/office/officeart/2008/layout/VerticalCurvedList"/>
    <dgm:cxn modelId="{7B438D87-3528-45FD-A442-3FC008AEA650}" type="presParOf" srcId="{EB6CFFBE-6DCF-4AAE-A782-DA90979D92C6}" destId="{3B1F8508-0264-4B30-8E4F-EEFF052FAF53}" srcOrd="6" destOrd="0" presId="urn:microsoft.com/office/officeart/2008/layout/VerticalCurvedList"/>
    <dgm:cxn modelId="{9F65DB18-1713-4F6D-A380-E3DC4E7CDE2C}" type="presParOf" srcId="{3B1F8508-0264-4B30-8E4F-EEFF052FAF53}" destId="{3BB6147F-A721-44BF-8FC1-3609AAB49BAF}" srcOrd="0" destOrd="0" presId="urn:microsoft.com/office/officeart/2008/layout/VerticalCurvedList"/>
    <dgm:cxn modelId="{3A4A9F58-AE1A-4112-90C0-ADD6651E93E7}" type="presParOf" srcId="{EB6CFFBE-6DCF-4AAE-A782-DA90979D92C6}" destId="{4180A3F0-0690-46C4-AA6B-BF79446025E5}" srcOrd="7" destOrd="0" presId="urn:microsoft.com/office/officeart/2008/layout/VerticalCurvedList"/>
    <dgm:cxn modelId="{BEFE13DF-398F-4153-9524-D8EC46F1A8C7}" type="presParOf" srcId="{EB6CFFBE-6DCF-4AAE-A782-DA90979D92C6}" destId="{CD55B389-D2B3-4591-A577-D4D94E1E98C9}" srcOrd="8" destOrd="0" presId="urn:microsoft.com/office/officeart/2008/layout/VerticalCurvedList"/>
    <dgm:cxn modelId="{C9A021E0-AFF6-4309-BB81-41012D0AB7EE}" type="presParOf" srcId="{CD55B389-D2B3-4591-A577-D4D94E1E98C9}" destId="{7E7430E5-521B-4F67-B372-9739C644A374}" srcOrd="0" destOrd="0" presId="urn:microsoft.com/office/officeart/2008/layout/VerticalCurvedList"/>
    <dgm:cxn modelId="{EB5338DA-B5A0-4A2D-9A54-10D291CBDB0C}" type="presParOf" srcId="{EB6CFFBE-6DCF-4AAE-A782-DA90979D92C6}" destId="{757965CB-7EDD-46CD-8F2E-60A0EFC96B16}" srcOrd="9" destOrd="0" presId="urn:microsoft.com/office/officeart/2008/layout/VerticalCurvedList"/>
    <dgm:cxn modelId="{4658852B-A3C4-4E38-88F8-65A3A2BF8C01}" type="presParOf" srcId="{EB6CFFBE-6DCF-4AAE-A782-DA90979D92C6}" destId="{E6356E1B-FF57-450B-8266-5C756ED7FEB0}" srcOrd="10" destOrd="0" presId="urn:microsoft.com/office/officeart/2008/layout/VerticalCurvedList"/>
    <dgm:cxn modelId="{61827FA2-B0B6-4E6B-91CE-8F178A585103}" type="presParOf" srcId="{E6356E1B-FF57-450B-8266-5C756ED7FEB0}" destId="{01882F49-C209-4EF7-B950-9F665C1A5EF6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74275-B034-2947-99E4-72E30849D933}">
      <dsp:nvSpPr>
        <dsp:cNvPr id="0" name=""/>
        <dsp:cNvSpPr/>
      </dsp:nvSpPr>
      <dsp:spPr>
        <a:xfrm rot="10800000">
          <a:off x="1171044" y="1743"/>
          <a:ext cx="3987271" cy="666926"/>
        </a:xfrm>
        <a:prstGeom prst="homePlate">
          <a:avLst/>
        </a:prstGeom>
        <a:solidFill>
          <a:srgbClr val="783F3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9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Overview of Copernicus in-situ data requirements and how these are met</a:t>
          </a:r>
          <a:endParaRPr lang="it-IT" sz="1400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37775" y="1743"/>
        <a:ext cx="3820540" cy="666926"/>
      </dsp:txXfrm>
    </dsp:sp>
    <dsp:sp modelId="{9EBD5823-5A65-D04F-A182-3DB5101B637E}">
      <dsp:nvSpPr>
        <dsp:cNvPr id="0" name=""/>
        <dsp:cNvSpPr/>
      </dsp:nvSpPr>
      <dsp:spPr>
        <a:xfrm>
          <a:off x="837581" y="1743"/>
          <a:ext cx="666926" cy="666926"/>
        </a:xfrm>
        <a:prstGeom prst="ellipse">
          <a:avLst/>
        </a:prstGeom>
        <a:blipFill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7CB25-8508-6D42-BC1A-4DBAE108BCF1}">
      <dsp:nvSpPr>
        <dsp:cNvPr id="0" name=""/>
        <dsp:cNvSpPr/>
      </dsp:nvSpPr>
      <dsp:spPr>
        <a:xfrm rot="10800000">
          <a:off x="1171044" y="867752"/>
          <a:ext cx="3987271" cy="666926"/>
        </a:xfrm>
        <a:prstGeom prst="homePlate">
          <a:avLst/>
        </a:prstGeom>
        <a:solidFill>
          <a:srgbClr val="783F3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9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Comprehensive list of products, data providers and key datasets </a:t>
          </a:r>
          <a:b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</a:br>
          <a: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(so far only S3 and S5p)</a:t>
          </a:r>
          <a:endParaRPr lang="it-IT" sz="1400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37775" y="867752"/>
        <a:ext cx="3820540" cy="666926"/>
      </dsp:txXfrm>
    </dsp:sp>
    <dsp:sp modelId="{7DF6495F-CFA3-694F-88A1-A87CB39868C4}">
      <dsp:nvSpPr>
        <dsp:cNvPr id="0" name=""/>
        <dsp:cNvSpPr/>
      </dsp:nvSpPr>
      <dsp:spPr>
        <a:xfrm>
          <a:off x="837581" y="867752"/>
          <a:ext cx="666926" cy="66692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19441-2F19-7743-AA33-0E72BEF661C9}">
      <dsp:nvSpPr>
        <dsp:cNvPr id="0" name=""/>
        <dsp:cNvSpPr/>
      </dsp:nvSpPr>
      <dsp:spPr>
        <a:xfrm rot="10800000">
          <a:off x="1171044" y="1733761"/>
          <a:ext cx="3987271" cy="666926"/>
        </a:xfrm>
        <a:prstGeom prst="homePlate">
          <a:avLst/>
        </a:prstGeom>
        <a:solidFill>
          <a:srgbClr val="783F3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9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Ongoing reviews and updates with support from Entrusted Entities, last one in November 2025</a:t>
          </a:r>
        </a:p>
      </dsp:txBody>
      <dsp:txXfrm rot="10800000">
        <a:off x="1337775" y="1733761"/>
        <a:ext cx="3820540" cy="666926"/>
      </dsp:txXfrm>
    </dsp:sp>
    <dsp:sp modelId="{5B0E6D9E-5CBB-EB47-89C3-EE32DD03A20E}">
      <dsp:nvSpPr>
        <dsp:cNvPr id="0" name=""/>
        <dsp:cNvSpPr/>
      </dsp:nvSpPr>
      <dsp:spPr>
        <a:xfrm>
          <a:off x="837581" y="1733761"/>
          <a:ext cx="666926" cy="66692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122E15-7877-2E4C-B369-6901DCD01559}">
      <dsp:nvSpPr>
        <dsp:cNvPr id="0" name=""/>
        <dsp:cNvSpPr/>
      </dsp:nvSpPr>
      <dsp:spPr>
        <a:xfrm rot="10800000">
          <a:off x="1171044" y="2599770"/>
          <a:ext cx="3987271" cy="666926"/>
        </a:xfrm>
        <a:prstGeom prst="homePlate">
          <a:avLst/>
        </a:prstGeom>
        <a:solidFill>
          <a:srgbClr val="783F3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9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Revamping project ongoing for enhanced QC and exploitation</a:t>
          </a:r>
          <a:endParaRPr lang="it-IT" sz="1400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37775" y="2599770"/>
        <a:ext cx="3820540" cy="666926"/>
      </dsp:txXfrm>
    </dsp:sp>
    <dsp:sp modelId="{2A5E3074-A189-6241-844B-1EB8C78F8318}">
      <dsp:nvSpPr>
        <dsp:cNvPr id="0" name=""/>
        <dsp:cNvSpPr/>
      </dsp:nvSpPr>
      <dsp:spPr>
        <a:xfrm>
          <a:off x="837581" y="2599770"/>
          <a:ext cx="666926" cy="66692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31862-F7F3-4000-89D3-2B2C00768AE6}">
      <dsp:nvSpPr>
        <dsp:cNvPr id="0" name=""/>
        <dsp:cNvSpPr/>
      </dsp:nvSpPr>
      <dsp:spPr>
        <a:xfrm>
          <a:off x="-3403133" y="-523313"/>
          <a:ext cx="4057753" cy="4057753"/>
        </a:xfrm>
        <a:prstGeom prst="blockArc">
          <a:avLst>
            <a:gd name="adj1" fmla="val 18900000"/>
            <a:gd name="adj2" fmla="val 2700000"/>
            <a:gd name="adj3" fmla="val 532"/>
          </a:avLst>
        </a:prstGeom>
        <a:solidFill>
          <a:srgbClr val="783F34"/>
        </a:solidFill>
        <a:ln w="12700" cap="flat" cmpd="sng" algn="ctr">
          <a:solidFill>
            <a:srgbClr val="783F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C1D676-7018-40A9-8132-F20C459BD744}">
      <dsp:nvSpPr>
        <dsp:cNvPr id="0" name=""/>
        <dsp:cNvSpPr/>
      </dsp:nvSpPr>
      <dsp:spPr>
        <a:xfrm>
          <a:off x="287246" y="188135"/>
          <a:ext cx="4914118" cy="376511"/>
        </a:xfrm>
        <a:prstGeom prst="roundRect">
          <a:avLst/>
        </a:prstGeom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856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 Black" panose="020B0A04020102020204" pitchFamily="34" charset="0"/>
            </a:rPr>
            <a:t>State-of-Play Briefs (Copernicus Entities)</a:t>
          </a:r>
        </a:p>
      </dsp:txBody>
      <dsp:txXfrm>
        <a:off x="305626" y="206515"/>
        <a:ext cx="4877358" cy="339751"/>
      </dsp:txXfrm>
    </dsp:sp>
    <dsp:sp modelId="{CDF8FEBC-1347-4153-8C8A-B99BFFAA0CFC}">
      <dsp:nvSpPr>
        <dsp:cNvPr id="0" name=""/>
        <dsp:cNvSpPr/>
      </dsp:nvSpPr>
      <dsp:spPr>
        <a:xfrm>
          <a:off x="51926" y="141071"/>
          <a:ext cx="470638" cy="470638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9000" r="-29000"/>
          </a:stretch>
        </a:blipFill>
        <a:ln w="12700" cap="flat" cmpd="sng" algn="ctr">
          <a:solidFill>
            <a:srgbClr val="783F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AFDF3-7F56-43B5-A8B6-D0AB56042120}">
      <dsp:nvSpPr>
        <dsp:cNvPr id="0" name=""/>
        <dsp:cNvSpPr/>
      </dsp:nvSpPr>
      <dsp:spPr>
        <a:xfrm>
          <a:off x="557043" y="752721"/>
          <a:ext cx="4644321" cy="376511"/>
        </a:xfrm>
        <a:prstGeom prst="rect">
          <a:avLst/>
        </a:prstGeom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47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Data Provider Report, powered by CIS²</a:t>
          </a:r>
        </a:p>
      </dsp:txBody>
      <dsp:txXfrm>
        <a:off x="557043" y="752721"/>
        <a:ext cx="4644321" cy="376511"/>
      </dsp:txXfrm>
    </dsp:sp>
    <dsp:sp modelId="{35064E21-4781-4A26-A14D-FF93E9A0C713}">
      <dsp:nvSpPr>
        <dsp:cNvPr id="0" name=""/>
        <dsp:cNvSpPr/>
      </dsp:nvSpPr>
      <dsp:spPr>
        <a:xfrm>
          <a:off x="321723" y="705657"/>
          <a:ext cx="470638" cy="470638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40000" r="-40000"/>
          </a:stretch>
        </a:blipFill>
        <a:ln w="12700" cap="flat" cmpd="sng" algn="ctr">
          <a:solidFill>
            <a:srgbClr val="783F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A4AA9-F4E3-44F9-90C5-91961335E4BD}">
      <dsp:nvSpPr>
        <dsp:cNvPr id="0" name=""/>
        <dsp:cNvSpPr/>
      </dsp:nvSpPr>
      <dsp:spPr>
        <a:xfrm>
          <a:off x="639849" y="1317307"/>
          <a:ext cx="4561515" cy="376511"/>
        </a:xfrm>
        <a:prstGeom prst="rect">
          <a:avLst/>
        </a:prstGeom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47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Research Infrastructures</a:t>
          </a:r>
        </a:p>
      </dsp:txBody>
      <dsp:txXfrm>
        <a:off x="639849" y="1317307"/>
        <a:ext cx="4561515" cy="376511"/>
      </dsp:txXfrm>
    </dsp:sp>
    <dsp:sp modelId="{3BB6147F-A721-44BF-8FC1-3609AAB49BAF}">
      <dsp:nvSpPr>
        <dsp:cNvPr id="0" name=""/>
        <dsp:cNvSpPr/>
      </dsp:nvSpPr>
      <dsp:spPr>
        <a:xfrm>
          <a:off x="404529" y="1270243"/>
          <a:ext cx="470638" cy="470638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11000" r="-11000"/>
          </a:stretch>
        </a:blipFill>
        <a:ln w="12700" cap="flat" cmpd="sng" algn="ctr">
          <a:solidFill>
            <a:srgbClr val="783F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0A3F0-0690-46C4-AA6B-BF79446025E5}">
      <dsp:nvSpPr>
        <dsp:cNvPr id="0" name=""/>
        <dsp:cNvSpPr/>
      </dsp:nvSpPr>
      <dsp:spPr>
        <a:xfrm>
          <a:off x="557043" y="1881893"/>
          <a:ext cx="4644321" cy="376511"/>
        </a:xfrm>
        <a:prstGeom prst="rect">
          <a:avLst/>
        </a:prstGeom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47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Use Cases</a:t>
          </a:r>
        </a:p>
      </dsp:txBody>
      <dsp:txXfrm>
        <a:off x="557043" y="1881893"/>
        <a:ext cx="4644321" cy="376511"/>
      </dsp:txXfrm>
    </dsp:sp>
    <dsp:sp modelId="{7E7430E5-521B-4F67-B372-9739C644A374}">
      <dsp:nvSpPr>
        <dsp:cNvPr id="0" name=""/>
        <dsp:cNvSpPr/>
      </dsp:nvSpPr>
      <dsp:spPr>
        <a:xfrm>
          <a:off x="321723" y="1834829"/>
          <a:ext cx="470638" cy="470638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t="-11000" b="-11000"/>
          </a:stretch>
        </a:blipFill>
        <a:ln w="12700" cap="flat" cmpd="sng" algn="ctr">
          <a:solidFill>
            <a:srgbClr val="783F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965CB-7EDD-46CD-8F2E-60A0EFC96B16}">
      <dsp:nvSpPr>
        <dsp:cNvPr id="0" name=""/>
        <dsp:cNvSpPr/>
      </dsp:nvSpPr>
      <dsp:spPr>
        <a:xfrm>
          <a:off x="287246" y="2446479"/>
          <a:ext cx="4914118" cy="376511"/>
        </a:xfrm>
        <a:prstGeom prst="rect">
          <a:avLst/>
        </a:prstGeom>
        <a:gradFill flip="none" rotWithShape="1">
          <a:gsLst>
            <a:gs pos="0">
              <a:srgbClr val="783F34">
                <a:alpha val="0"/>
              </a:srgbClr>
            </a:gs>
            <a:gs pos="2000">
              <a:srgbClr val="783F34">
                <a:alpha val="10000"/>
              </a:srgbClr>
            </a:gs>
            <a:gs pos="27000">
              <a:srgbClr val="783F34">
                <a:alpha val="70980"/>
              </a:srgbClr>
            </a:gs>
            <a:gs pos="78000">
              <a:srgbClr val="783F34"/>
            </a:gs>
            <a:gs pos="100000">
              <a:srgbClr val="783F34"/>
            </a:gs>
          </a:gsLst>
          <a:lin ang="10800000" scaled="1"/>
          <a:tileRect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47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Summary </a:t>
          </a:r>
          <a:r>
            <a:rPr lang="en-GB" sz="1600" kern="1200" dirty="0" err="1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SoP</a:t>
          </a:r>
          <a:r>
            <a:rPr lang="en-GB" sz="16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 Report (Q2 2026)</a:t>
          </a:r>
        </a:p>
      </dsp:txBody>
      <dsp:txXfrm>
        <a:off x="287246" y="2446479"/>
        <a:ext cx="4914118" cy="376511"/>
      </dsp:txXfrm>
    </dsp:sp>
    <dsp:sp modelId="{01882F49-C209-4EF7-B950-9F665C1A5EF6}">
      <dsp:nvSpPr>
        <dsp:cNvPr id="0" name=""/>
        <dsp:cNvSpPr/>
      </dsp:nvSpPr>
      <dsp:spPr>
        <a:xfrm>
          <a:off x="51926" y="2399415"/>
          <a:ext cx="470638" cy="470638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l="-16000" r="-16000"/>
          </a:stretch>
        </a:blipFill>
        <a:ln w="12700" cap="flat" cmpd="sng" algn="ctr">
          <a:solidFill>
            <a:srgbClr val="783F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2CD7E-4193-46CB-8698-CB3797083196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37BDE-1E16-4497-8123-4D9E05EC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0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B8BD8-DC08-4B6F-8812-3F7A637CFD50}" type="slidenum">
              <a:rPr kumimoji="0" lang="en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49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4EAD4-0A3B-9619-B767-38554E8E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7DF6EE-BEF8-FFC7-D594-53EB84F3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47DC0-E421-925F-72D9-CDD6A2A5B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DA82A-FE01-8381-CC88-429EAA0B7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B8BD8-DC08-4B6F-8812-3F7A637CFD50}" type="slidenum">
              <a:rPr kumimoji="0" lang="en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674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5B7F2-0668-EB09-2093-D48B84183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4E43E9-1F67-4E30-BA31-F71914AC3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70BBE2-883C-7FB4-8370-CF3DDB0F1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C10CB-02D5-B2C7-DDC3-39F7A4573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B8BD8-DC08-4B6F-8812-3F7A637CFD50}" type="slidenum">
              <a:rPr kumimoji="0" lang="en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135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915AF-A6B5-2D0E-0B11-70D305E2D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8BA37-471C-EAEA-4A1F-0654FAAA1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3A7401-68D6-218B-0270-70069B4B40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ED7FE-6DAE-38D0-D213-EE7587450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B3E37BDE-1E16-4497-8123-4D9E05ECC396}" type="slidenum">
              <a:rPr lang="en-US" sz="1300">
                <a:solidFill>
                  <a:prstClr val="black"/>
                </a:solidFill>
                <a:latin typeface="Calibri"/>
              </a:rPr>
              <a:pPr defTabSz="907633">
                <a:defRPr/>
              </a:pPr>
              <a:t>6</a:t>
            </a:fld>
            <a:endParaRPr lang="en-US" sz="13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320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864DC-D286-2095-B622-66E291B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722886-3AC1-8871-17AA-E42BC266AB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C3D4A5-7589-37B3-CAAD-0BAC00AEB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E81FD-1EB7-0A5A-C78E-9279F4ED56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B8BD8-DC08-4B6F-8812-3F7A637CFD50}" type="slidenum">
              <a:rPr kumimoji="0" lang="en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645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1DE2E-C524-6CCD-73B5-CA642EBA7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9EACD5-B4F7-07EC-D057-248914B77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0D492D-F76A-6F42-138D-3C93CD411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>
              <a:effectLst/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>
              <a:effectLst/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99496-216C-C33D-32E4-C59609CAA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54AB1-A621-4B75-AF1E-9A6940002E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5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84247-4AA5-F8C8-E8AB-66519935A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90F2F-F578-2B8A-2FD2-035E4413BD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67A702-F02B-3D41-FCFC-E04BF5F3A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3FB8C-82A3-997B-E54F-A6873EEDAD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B8BD8-DC08-4B6F-8812-3F7A637CFD50}" type="slidenum">
              <a:rPr kumimoji="0" lang="en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032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B8BD8-DC08-4B6F-8812-3F7A637CFD50}" type="slidenum">
              <a:rPr lang="en-DK" smtClean="0"/>
              <a:t>10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46883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Cooperation</a:t>
            </a:r>
            <a:r>
              <a:rPr lang="en-US"/>
              <a:t>: strengthen partnerships with data providers (EU &amp; international)</a:t>
            </a:r>
          </a:p>
          <a:p>
            <a:r>
              <a:rPr lang="en-US" b="1"/>
              <a:t>Fair &amp; Open</a:t>
            </a:r>
            <a:r>
              <a:rPr lang="en-US"/>
              <a:t>: promote open access, transparency, metadata &amp; quality standards</a:t>
            </a:r>
          </a:p>
          <a:p>
            <a:r>
              <a:rPr lang="en-US" b="1"/>
              <a:t>Fit for Purpose</a:t>
            </a:r>
            <a:r>
              <a:rPr lang="en-US"/>
              <a:t>: sustained, reliable, high-quality in-situ data tailored to service needs</a:t>
            </a:r>
          </a:p>
          <a:p>
            <a:r>
              <a:rPr lang="en-US" b="1"/>
              <a:t>Strategic &amp; Cost-effective</a:t>
            </a:r>
            <a:r>
              <a:rPr lang="en-US"/>
              <a:t>: avoid duplication, </a:t>
            </a:r>
            <a:r>
              <a:rPr lang="en-US" err="1"/>
              <a:t>centralise</a:t>
            </a:r>
            <a:r>
              <a:rPr lang="en-US"/>
              <a:t> cross-cutting datasets, </a:t>
            </a:r>
            <a:r>
              <a:rPr lang="en-US" err="1"/>
              <a:t>optimise</a:t>
            </a:r>
            <a:r>
              <a:rPr lang="en-US"/>
              <a:t> resources</a:t>
            </a:r>
          </a:p>
          <a:p>
            <a:r>
              <a:rPr lang="en-US" b="1"/>
              <a:t>Resilient &amp; Forward-looking</a:t>
            </a:r>
            <a:r>
              <a:rPr lang="en-US"/>
              <a:t>: embrace innovation (IoT, drones, crowdsourcing) and long-term planning</a:t>
            </a:r>
          </a:p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96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sv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sv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sv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sv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sv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svg"/><Relationship Id="rId5" Type="http://schemas.openxmlformats.org/officeDocument/2006/relationships/image" Target="../media/image45.svg"/><Relationship Id="rId4" Type="http://schemas.openxmlformats.org/officeDocument/2006/relationships/image" Target="../media/image42.sv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43.svg"/><Relationship Id="rId7" Type="http://schemas.openxmlformats.org/officeDocument/2006/relationships/image" Target="../media/image47.pn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6.sv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48.svg"/><Relationship Id="rId7" Type="http://schemas.openxmlformats.org/officeDocument/2006/relationships/image" Target="../media/image47.pn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9.png"/><Relationship Id="rId5" Type="http://schemas.openxmlformats.org/officeDocument/2006/relationships/image" Target="../media/image23.svg"/><Relationship Id="rId4" Type="http://schemas.openxmlformats.org/officeDocument/2006/relationships/image" Target="../media/image42.sv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t="4700" r="6881" b="9201"/>
          <a:stretch/>
        </p:blipFill>
        <p:spPr bwMode="auto">
          <a:xfrm>
            <a:off x="0" y="-1912"/>
            <a:ext cx="9144000" cy="515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1"/>
          <p:cNvSpPr>
            <a:spLocks noGrp="1"/>
          </p:cNvSpPr>
          <p:nvPr>
            <p:ph type="ctrTitle" hasCustomPrompt="1"/>
          </p:nvPr>
        </p:nvSpPr>
        <p:spPr>
          <a:xfrm>
            <a:off x="3754512" y="2572002"/>
            <a:ext cx="4678288" cy="560636"/>
          </a:xfrm>
        </p:spPr>
        <p:txBody>
          <a:bodyPr>
            <a:noAutofit/>
          </a:bodyPr>
          <a:lstStyle>
            <a:lvl1pPr algn="l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5" name="Subtitle 2"/>
          <p:cNvSpPr>
            <a:spLocks noGrp="1"/>
          </p:cNvSpPr>
          <p:nvPr>
            <p:ph type="subTitle" idx="1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Klik om de titelstijl van het model te bewerken</a:t>
            </a:r>
            <a:endParaRPr lang="en-US"/>
          </a:p>
        </p:txBody>
      </p:sp>
      <p:sp>
        <p:nvSpPr>
          <p:cNvPr id="46" name="Footer Placeholder 4"/>
          <p:cNvSpPr txBox="1">
            <a:spLocks/>
          </p:cNvSpPr>
          <p:nvPr userDrawn="1"/>
        </p:nvSpPr>
        <p:spPr>
          <a:xfrm>
            <a:off x="2051720" y="4980575"/>
            <a:ext cx="1807226" cy="17091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1043609" y="4533680"/>
            <a:ext cx="2998547" cy="534778"/>
            <a:chOff x="4988059" y="4533679"/>
            <a:chExt cx="2998547" cy="534778"/>
          </a:xfrm>
        </p:grpSpPr>
        <p:grpSp>
          <p:nvGrpSpPr>
            <p:cNvPr id="48" name="Group 47"/>
            <p:cNvGrpSpPr/>
            <p:nvPr userDrawn="1"/>
          </p:nvGrpSpPr>
          <p:grpSpPr>
            <a:xfrm>
              <a:off x="5192177" y="4533679"/>
              <a:ext cx="2794429" cy="514892"/>
              <a:chOff x="5116727" y="4655220"/>
              <a:chExt cx="2273215" cy="418855"/>
            </a:xfrm>
          </p:grpSpPr>
          <p:sp>
            <p:nvSpPr>
              <p:cNvPr id="61" name="TextBox 60"/>
              <p:cNvSpPr txBox="1"/>
              <p:nvPr userDrawn="1"/>
            </p:nvSpPr>
            <p:spPr>
              <a:xfrm>
                <a:off x="5116727" y="4655220"/>
                <a:ext cx="986126" cy="162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err="1">
                    <a:solidFill>
                      <a:schemeClr val="bg1"/>
                    </a:solidFill>
                  </a:rPr>
                  <a:t>Copernicus</a:t>
                </a:r>
                <a:r>
                  <a:rPr lang="es-ES" sz="700">
                    <a:solidFill>
                      <a:schemeClr val="bg1"/>
                    </a:solidFill>
                  </a:rPr>
                  <a:t> EU</a:t>
                </a:r>
                <a:endParaRPr lang="en-US" sz="70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TextBox 61"/>
              <p:cNvSpPr txBox="1"/>
              <p:nvPr userDrawn="1"/>
            </p:nvSpPr>
            <p:spPr>
              <a:xfrm>
                <a:off x="5116727" y="4911334"/>
                <a:ext cx="986126" cy="162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>
                    <a:solidFill>
                      <a:schemeClr val="bg1"/>
                    </a:solidFill>
                  </a:rPr>
                  <a:t>@</a:t>
                </a:r>
                <a:r>
                  <a:rPr lang="es-ES" sz="700" err="1">
                    <a:solidFill>
                      <a:schemeClr val="bg1"/>
                    </a:solidFill>
                  </a:rPr>
                  <a:t>CopernicusEU</a:t>
                </a:r>
                <a:endParaRPr lang="en-US" sz="70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 userDrawn="1"/>
            </p:nvSpPr>
            <p:spPr>
              <a:xfrm>
                <a:off x="6107978" y="4911334"/>
                <a:ext cx="1281964" cy="162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>
                    <a:solidFill>
                      <a:schemeClr val="bg1"/>
                    </a:solidFill>
                  </a:rPr>
                  <a:t>www.copernicus.eu</a:t>
                </a:r>
                <a:endParaRPr lang="en-US" sz="70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 userDrawn="1"/>
            </p:nvSpPr>
            <p:spPr>
              <a:xfrm>
                <a:off x="6112326" y="4655220"/>
                <a:ext cx="986126" cy="162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err="1">
                    <a:solidFill>
                      <a:schemeClr val="bg1"/>
                    </a:solidFill>
                  </a:rPr>
                  <a:t>Copernicus</a:t>
                </a:r>
                <a:r>
                  <a:rPr lang="es-ES" sz="700">
                    <a:solidFill>
                      <a:schemeClr val="bg1"/>
                    </a:solidFill>
                  </a:rPr>
                  <a:t> EU</a:t>
                </a:r>
                <a:endParaRPr lang="en-US" sz="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 userDrawn="1"/>
          </p:nvGrpSpPr>
          <p:grpSpPr>
            <a:xfrm>
              <a:off x="4988059" y="4550290"/>
              <a:ext cx="204118" cy="204118"/>
              <a:chOff x="4583906" y="4467225"/>
              <a:chExt cx="204118" cy="204118"/>
            </a:xfrm>
          </p:grpSpPr>
          <p:sp>
            <p:nvSpPr>
              <p:cNvPr id="59" name="Oval 58"/>
              <p:cNvSpPr/>
              <p:nvPr userDrawn="1"/>
            </p:nvSpPr>
            <p:spPr>
              <a:xfrm>
                <a:off x="4583906" y="4467225"/>
                <a:ext cx="204118" cy="20411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Picture 3"/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0016" y="4498921"/>
                <a:ext cx="77611" cy="1450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" name="Group 49"/>
            <p:cNvGrpSpPr/>
            <p:nvPr userDrawn="1"/>
          </p:nvGrpSpPr>
          <p:grpSpPr>
            <a:xfrm>
              <a:off x="4988396" y="4861913"/>
              <a:ext cx="204118" cy="204118"/>
              <a:chOff x="4280976" y="4520454"/>
              <a:chExt cx="204118" cy="204118"/>
            </a:xfrm>
          </p:grpSpPr>
          <p:sp>
            <p:nvSpPr>
              <p:cNvPr id="57" name="Oval 56"/>
              <p:cNvSpPr/>
              <p:nvPr userDrawn="1"/>
            </p:nvSpPr>
            <p:spPr>
              <a:xfrm>
                <a:off x="4280976" y="4520454"/>
                <a:ext cx="204118" cy="2041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8" name="Picture 4"/>
              <p:cNvPicPr>
                <a:picLocks noChangeAspect="1" noChangeArrowheads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4456" y="4566385"/>
                <a:ext cx="115818" cy="112255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50"/>
            <p:cNvGrpSpPr/>
            <p:nvPr userDrawn="1"/>
          </p:nvGrpSpPr>
          <p:grpSpPr>
            <a:xfrm>
              <a:off x="6217912" y="4538288"/>
              <a:ext cx="204118" cy="204118"/>
              <a:chOff x="3779912" y="4597065"/>
              <a:chExt cx="204118" cy="204118"/>
            </a:xfrm>
          </p:grpSpPr>
          <p:sp>
            <p:nvSpPr>
              <p:cNvPr id="55" name="Oval 54"/>
              <p:cNvSpPr/>
              <p:nvPr userDrawn="1"/>
            </p:nvSpPr>
            <p:spPr>
              <a:xfrm>
                <a:off x="3779912" y="4597065"/>
                <a:ext cx="204118" cy="20411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Picture 5"/>
              <p:cNvPicPr>
                <a:picLocks noChangeAspect="1" noChangeArrowheads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03722" y="4656881"/>
                <a:ext cx="160700" cy="79306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" name="Group 51"/>
            <p:cNvGrpSpPr/>
            <p:nvPr userDrawn="1"/>
          </p:nvGrpSpPr>
          <p:grpSpPr>
            <a:xfrm>
              <a:off x="6220013" y="4864339"/>
              <a:ext cx="204118" cy="204118"/>
              <a:chOff x="4425895" y="4672854"/>
              <a:chExt cx="204118" cy="204118"/>
            </a:xfrm>
          </p:grpSpPr>
          <p:sp>
            <p:nvSpPr>
              <p:cNvPr id="53" name="Oval 52"/>
              <p:cNvSpPr/>
              <p:nvPr userDrawn="1"/>
            </p:nvSpPr>
            <p:spPr>
              <a:xfrm>
                <a:off x="4425895" y="4672854"/>
                <a:ext cx="204118" cy="2041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Picture 6"/>
              <p:cNvPicPr>
                <a:picLocks noChangeAspect="1" noChangeArrowheads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64154" y="4713840"/>
                <a:ext cx="122133" cy="1200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73104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3"/>
            <a:ext cx="7743826" cy="38230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5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B0BF27"/>
                </a:solidFill>
              </a:rPr>
              <a:t>Land</a:t>
            </a:r>
            <a:r>
              <a:rPr lang="es-ES" sz="1100" b="1">
                <a:solidFill>
                  <a:srgbClr val="B0BF27"/>
                </a:solidFill>
              </a:rPr>
              <a:t> </a:t>
            </a:r>
            <a:r>
              <a:rPr lang="es-ES" sz="1100" b="1" err="1">
                <a:solidFill>
                  <a:srgbClr val="B0BF27"/>
                </a:solidFill>
              </a:rPr>
              <a:t>Monitoring</a:t>
            </a:r>
            <a:endParaRPr lang="en-US" sz="1100" b="1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4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0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Subtitle 2"/>
          <p:cNvSpPr>
            <a:spLocks noGrp="1"/>
          </p:cNvSpPr>
          <p:nvPr>
            <p:ph type="subTitle" idx="13"/>
          </p:nvPr>
        </p:nvSpPr>
        <p:spPr>
          <a:xfrm>
            <a:off x="263603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170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3" y="1470423"/>
            <a:ext cx="2409911" cy="252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60856" y="0"/>
            <a:ext cx="18831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43" y="4650009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9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582712" y="3363839"/>
            <a:ext cx="2189088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err="1">
                <a:solidFill>
                  <a:schemeClr val="bg1"/>
                </a:solidFill>
              </a:rPr>
              <a:t>Land</a:t>
            </a:r>
            <a:r>
              <a:rPr lang="es-ES" sz="1100" b="0">
                <a:solidFill>
                  <a:schemeClr val="bg1"/>
                </a:solidFill>
              </a:rPr>
              <a:t> </a:t>
            </a:r>
            <a:r>
              <a:rPr lang="es-ES" sz="1100" b="0" err="1">
                <a:solidFill>
                  <a:schemeClr val="bg1"/>
                </a:solidFill>
              </a:rPr>
              <a:t>Monitoring</a:t>
            </a:r>
            <a:endParaRPr lang="en-US" sz="1100" b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38263" y="2571751"/>
            <a:ext cx="4678288" cy="560636"/>
          </a:xfrm>
        </p:spPr>
        <p:txBody>
          <a:bodyPr vert="horz" lIns="91438" tIns="45719" rIns="91438" bIns="45719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/>
              <a:t>Title</a:t>
            </a:r>
            <a:endParaRPr lang="en-GB"/>
          </a:p>
        </p:txBody>
      </p:sp>
      <p:sp>
        <p:nvSpPr>
          <p:cNvPr id="18" name="Rectangle 17"/>
          <p:cNvSpPr/>
          <p:nvPr userDrawn="1"/>
        </p:nvSpPr>
        <p:spPr>
          <a:xfrm>
            <a:off x="71769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B0BF27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12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16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B0BF27"/>
                </a:solidFill>
              </a:rPr>
              <a:t>Land</a:t>
            </a:r>
            <a:r>
              <a:rPr lang="es-ES" sz="1100" b="1">
                <a:solidFill>
                  <a:srgbClr val="B0BF27"/>
                </a:solidFill>
              </a:rPr>
              <a:t> </a:t>
            </a:r>
            <a:r>
              <a:rPr lang="es-ES" sz="1100" b="1" err="1">
                <a:solidFill>
                  <a:srgbClr val="B0BF27"/>
                </a:solidFill>
              </a:rPr>
              <a:t>Monitoring</a:t>
            </a:r>
            <a:endParaRPr lang="en-US" sz="1100" b="1">
              <a:solidFill>
                <a:srgbClr val="B0BF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63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15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5" y="6275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1" y="6275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9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B0BF27"/>
                </a:solidFill>
              </a:rPr>
              <a:t>Land</a:t>
            </a:r>
            <a:r>
              <a:rPr lang="es-ES" sz="1100" b="1">
                <a:solidFill>
                  <a:srgbClr val="B0BF27"/>
                </a:solidFill>
              </a:rPr>
              <a:t> </a:t>
            </a:r>
            <a:r>
              <a:rPr lang="es-ES" sz="1100" b="1" err="1">
                <a:solidFill>
                  <a:srgbClr val="B0BF27"/>
                </a:solidFill>
              </a:rPr>
              <a:t>Monitoring</a:t>
            </a:r>
            <a:endParaRPr lang="en-US" sz="1100" b="1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87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22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B0BF27"/>
                </a:solidFill>
              </a:rPr>
              <a:t>Land</a:t>
            </a:r>
            <a:r>
              <a:rPr lang="es-ES" sz="1100" b="1">
                <a:solidFill>
                  <a:srgbClr val="B0BF27"/>
                </a:solidFill>
              </a:rPr>
              <a:t> </a:t>
            </a:r>
            <a:r>
              <a:rPr lang="es-ES" sz="1100" b="1" err="1">
                <a:solidFill>
                  <a:srgbClr val="B0BF27"/>
                </a:solidFill>
              </a:rPr>
              <a:t>Monitoring</a:t>
            </a:r>
            <a:endParaRPr lang="en-US" sz="1100" b="1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35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uilding in the mountains&#10;&#10;Description automatically generated with medium confidence">
            <a:extLst>
              <a:ext uri="{FF2B5EF4-FFF2-40B4-BE49-F238E27FC236}">
                <a16:creationId xmlns:a16="http://schemas.microsoft.com/office/drawing/2014/main" id="{8EAECF53-EA38-1EF0-93AD-107C73CE0C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3B727B5-C679-080C-2AC2-77BEAEB4C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256" y="4774012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F0C833-E842-26BF-92B8-86C5F229D921}"/>
              </a:ext>
            </a:extLst>
          </p:cNvPr>
          <p:cNvSpPr txBox="1"/>
          <p:nvPr userDrawn="1"/>
        </p:nvSpPr>
        <p:spPr>
          <a:xfrm>
            <a:off x="3404389" y="4736925"/>
            <a:ext cx="1500188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</a:t>
            </a:r>
          </a:p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EUROPEAN UNION</a:t>
            </a:r>
            <a:endParaRPr lang="en-DK" sz="78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Background pattern">
            <a:extLst>
              <a:ext uri="{FF2B5EF4-FFF2-40B4-BE49-F238E27FC236}">
                <a16:creationId xmlns:a16="http://schemas.microsoft.com/office/drawing/2014/main" id="{A7C975FB-D3FD-19CD-2939-537C779AAED4}"/>
              </a:ext>
            </a:extLst>
          </p:cNvPr>
          <p:cNvPicPr/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41" y="4749961"/>
            <a:ext cx="450049" cy="3116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37971" y="2798461"/>
            <a:ext cx="4018124" cy="32007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Title of the event / workshop</a:t>
            </a:r>
          </a:p>
          <a:p>
            <a:endParaRPr lang="en-GB" noProof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3D7B516-AA56-7807-3DB5-7B0CA7D4C4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7971" y="3239762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Presenter</a:t>
            </a:r>
          </a:p>
          <a:p>
            <a:pPr lvl="1"/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6C29AF1-E014-E726-3270-BA9F965B6D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7971" y="3683221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1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5C0F3-D825-EA27-8799-2AEAF16285F8}"/>
              </a:ext>
            </a:extLst>
          </p:cNvPr>
          <p:cNvSpPr txBox="1"/>
          <p:nvPr userDrawn="1"/>
        </p:nvSpPr>
        <p:spPr>
          <a:xfrm>
            <a:off x="7350309" y="4818270"/>
            <a:ext cx="8797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by</a:t>
            </a:r>
            <a:endParaRPr lang="en-DK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whit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1538C47A-5ABE-A7E6-C545-54589EE2A35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229" y="4740783"/>
            <a:ext cx="835100" cy="307765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7ED1B70-F6AE-3D4C-2890-45442EBC64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971" y="1268065"/>
            <a:ext cx="4018124" cy="1358426"/>
          </a:xfrm>
        </p:spPr>
        <p:txBody>
          <a:bodyPr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CLICK TO EDIT MASTER TITLE STYLE </a:t>
            </a:r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86F08F-6E2C-5DD3-2472-A324F3A06BA8}"/>
              </a:ext>
            </a:extLst>
          </p:cNvPr>
          <p:cNvSpPr txBox="1"/>
          <p:nvPr userDrawn="1"/>
        </p:nvSpPr>
        <p:spPr>
          <a:xfrm>
            <a:off x="587589" y="3207975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i="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DFB204-53E1-99C2-37D1-70B50D95E5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586" y="1794838"/>
            <a:ext cx="1187094" cy="124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677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23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6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B0BF27"/>
                </a:solidFill>
              </a:rPr>
              <a:t>Land</a:t>
            </a:r>
            <a:r>
              <a:rPr lang="es-ES" sz="1100" b="1">
                <a:solidFill>
                  <a:srgbClr val="B0BF27"/>
                </a:solidFill>
              </a:rPr>
              <a:t> </a:t>
            </a:r>
            <a:r>
              <a:rPr lang="es-ES" sz="1100" b="1" err="1">
                <a:solidFill>
                  <a:srgbClr val="B0BF27"/>
                </a:solidFill>
              </a:rPr>
              <a:t>Monitoring</a:t>
            </a:r>
            <a:endParaRPr lang="en-US" sz="1100" b="1">
              <a:solidFill>
                <a:srgbClr val="B0BF27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81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Graphic elemen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AE154-318B-1D0B-279A-53A8B2E21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62D962E-33A9-EF56-929B-FD606453A61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223439" y="4023788"/>
            <a:ext cx="1331612" cy="29279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71001AF-FACD-C25E-5065-CA25DD5B788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002440" y="549729"/>
            <a:ext cx="1331612" cy="29279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5CF3D42C-9ECA-D262-656F-90EB9FE9FD7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" r="49672" b="-23212"/>
          <a:stretch/>
        </p:blipFill>
        <p:spPr>
          <a:xfrm rot="19684313">
            <a:off x="8457260" y="819118"/>
            <a:ext cx="909603" cy="7921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D55251B-B4D0-1C11-0BE6-6F2D43C7B03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452" t="-69727"/>
          <a:stretch/>
        </p:blipFill>
        <p:spPr>
          <a:xfrm rot="19856057">
            <a:off x="-232117" y="3765635"/>
            <a:ext cx="766675" cy="30312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4EE55BA1-9E24-E0E5-D2EB-2CA084E010C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3125" t="-118586" b="1"/>
          <a:stretch/>
        </p:blipFill>
        <p:spPr>
          <a:xfrm rot="19816642">
            <a:off x="-312678" y="4349611"/>
            <a:ext cx="1067451" cy="2810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552BF1-45E5-1D64-64A2-48265C884ABB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1B9A9A5-5AA5-C044-A453-63FA9216E8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7C67CF-1FEB-19C7-6FAB-32EF328DA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0929" y="35170"/>
            <a:ext cx="2057400" cy="189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34B5EF-A3A3-779D-51DE-E25E62ACE2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4726" y="1146266"/>
            <a:ext cx="8643603" cy="3486457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14DB817-5D10-2332-E0FB-D01B1EC281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5671" y="354064"/>
            <a:ext cx="8652658" cy="66059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28653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_Graphic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39CFF7D-1CEB-3B1B-A344-BAF17C9666B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542852" y="4120941"/>
            <a:ext cx="1331612" cy="2927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A44DF56-03C0-B162-B94B-342B0FD57D2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A2FD2A6-91E5-D863-4C63-36A5295362E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515049" y="4547557"/>
            <a:ext cx="1184507" cy="9593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6BDBD0B-674B-93D6-132E-54DCFBB09B0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252990" y="3918386"/>
            <a:ext cx="660386" cy="15087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AC97BD9-6268-CBBD-E2F8-E051CA0119A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F62DB36-8B87-7566-9024-BC1DF3218C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7454" y="4671528"/>
            <a:ext cx="315853" cy="3290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EA4714-DC61-BA33-9423-FA372C63ED65}"/>
              </a:ext>
            </a:extLst>
          </p:cNvPr>
          <p:cNvSpPr txBox="1"/>
          <p:nvPr userDrawn="1"/>
        </p:nvSpPr>
        <p:spPr>
          <a:xfrm>
            <a:off x="5863031" y="5005001"/>
            <a:ext cx="80469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1" noProof="0">
                <a:solidFill>
                  <a:srgbClr val="B0BF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Monitoring</a:t>
            </a:r>
          </a:p>
        </p:txBody>
      </p:sp>
    </p:spTree>
    <p:extLst>
      <p:ext uri="{BB962C8B-B14F-4D97-AF65-F5344CB8AC3E}">
        <p14:creationId xmlns:p14="http://schemas.microsoft.com/office/powerpoint/2010/main" val="1191368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5D0D1-D164-CF9F-096B-B2C998CDAD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771" y="1097989"/>
            <a:ext cx="7998559" cy="3534734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5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B55244-F916-4588-AA93-48443649C2AC}"/>
              </a:ext>
            </a:extLst>
          </p:cNvPr>
          <p:cNvSpPr txBox="1">
            <a:spLocks/>
          </p:cNvSpPr>
          <p:nvPr userDrawn="1"/>
        </p:nvSpPr>
        <p:spPr>
          <a:xfrm>
            <a:off x="899771" y="250531"/>
            <a:ext cx="7998499" cy="441921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5F93E9-88FE-9F77-E824-88716163B7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770" y="277895"/>
            <a:ext cx="7998558" cy="41455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0EC4F6-DCC8-968F-A08F-5B440DCA4943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9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752DD2-64CF-6E71-E712-B98154303383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4CCE8D0-3CEE-1030-687D-F8C6F2C4E9D7}"/>
              </a:ext>
            </a:extLst>
          </p:cNvPr>
          <p:cNvSpPr/>
          <p:nvPr userDrawn="1"/>
        </p:nvSpPr>
        <p:spPr>
          <a:xfrm>
            <a:off x="292562" y="254954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47A9D55D-935D-A73E-3C92-871A34F87C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9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S:\F15015_Copernicus\3_Work\330_Work-in-process\SC4_BackgroundMat\Visual_ID\Photos\Po_River_Ital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1" y="0"/>
            <a:ext cx="2077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 userDrawn="1"/>
        </p:nvSpPr>
        <p:spPr>
          <a:xfrm>
            <a:off x="1" y="2"/>
            <a:ext cx="2077083" cy="514349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1" y="2"/>
            <a:ext cx="2084906" cy="514349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5" y="260078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8" y="699543"/>
            <a:ext cx="7299753" cy="3823073"/>
          </a:xfrm>
        </p:spPr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441308" y="876445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 userDrawn="1"/>
        </p:nvSpPr>
        <p:spPr>
          <a:xfrm>
            <a:off x="-36512" y="614835"/>
            <a:ext cx="94581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25408F"/>
                </a:solidFill>
              </a:rPr>
              <a:t>Copernicus</a:t>
            </a:r>
            <a:endParaRPr lang="en-US" sz="1100" b="1">
              <a:solidFill>
                <a:srgbClr val="25408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7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146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Brow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FC9A471B-96EA-C114-AD88-C60900D571C3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2521B6B7-9A94-3FC8-C7E6-862D8F64AA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FC94A4-36C5-DFF3-598E-30022D85F1D9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AE154-318B-1D0B-279A-53A8B2E21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0FEAE3-85E0-162B-9A6A-C59A09888F12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situ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B492AA4-4E91-F170-172C-E827227F8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0929" y="35170"/>
            <a:ext cx="2057400" cy="189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3285387-5F4F-D075-E4BF-612E23A45D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770" y="1097989"/>
            <a:ext cx="7998559" cy="3534734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520520-5D8F-02EC-06C9-907126C5FF0E}"/>
              </a:ext>
            </a:extLst>
          </p:cNvPr>
          <p:cNvSpPr txBox="1">
            <a:spLocks/>
          </p:cNvSpPr>
          <p:nvPr userDrawn="1"/>
        </p:nvSpPr>
        <p:spPr>
          <a:xfrm>
            <a:off x="899770" y="250529"/>
            <a:ext cx="7998559" cy="442415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rgbClr val="783F34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86D99A-8130-FEB2-B78E-CF61DFBDED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250031"/>
            <a:ext cx="7998619" cy="442913"/>
          </a:xfrm>
        </p:spPr>
        <p:txBody>
          <a:bodyPr>
            <a:normAutofit/>
          </a:bodyPr>
          <a:lstStyle>
            <a:lvl1pPr marL="0" indent="0"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</a:t>
            </a:r>
          </a:p>
        </p:txBody>
      </p:sp>
    </p:spTree>
    <p:extLst>
      <p:ext uri="{BB962C8B-B14F-4D97-AF65-F5344CB8AC3E}">
        <p14:creationId xmlns:p14="http://schemas.microsoft.com/office/powerpoint/2010/main" val="4277314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21610F6-E771-9AC4-31D9-4C60B7B74C2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3B727B5-C679-080C-2AC2-77BEAEB4C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5113" y="4702274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73E046-619A-3999-E39D-7D0433FAEFA7}"/>
              </a:ext>
            </a:extLst>
          </p:cNvPr>
          <p:cNvSpPr txBox="1"/>
          <p:nvPr userDrawn="1"/>
        </p:nvSpPr>
        <p:spPr>
          <a:xfrm>
            <a:off x="5618224" y="4795100"/>
            <a:ext cx="8797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by</a:t>
            </a:r>
            <a:endParaRPr lang="en-DK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F0C833-E842-26BF-92B8-86C5F229D921}"/>
              </a:ext>
            </a:extLst>
          </p:cNvPr>
          <p:cNvSpPr txBox="1"/>
          <p:nvPr userDrawn="1"/>
        </p:nvSpPr>
        <p:spPr>
          <a:xfrm>
            <a:off x="660247" y="4665187"/>
            <a:ext cx="1500188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</a:t>
            </a:r>
          </a:p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EUROPEAN UNION</a:t>
            </a:r>
            <a:endParaRPr lang="en-DK" sz="78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Background pattern">
            <a:extLst>
              <a:ext uri="{FF2B5EF4-FFF2-40B4-BE49-F238E27FC236}">
                <a16:creationId xmlns:a16="http://schemas.microsoft.com/office/drawing/2014/main" id="{A7C975FB-D3FD-19CD-2939-537C779AAED4}"/>
              </a:ext>
            </a:extLst>
          </p:cNvPr>
          <p:cNvPicPr/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8" y="4678222"/>
            <a:ext cx="450049" cy="311624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28048" y="2870578"/>
            <a:ext cx="4680520" cy="32007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Title of the event / workshop</a:t>
            </a:r>
          </a:p>
          <a:p>
            <a:endParaRPr lang="en-GB" noProof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3D7B516-AA56-7807-3DB5-7B0CA7D4C4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28048" y="3311879"/>
            <a:ext cx="4655344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Presenter</a:t>
            </a:r>
          </a:p>
          <a:p>
            <a:pPr lvl="1"/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6C29AF1-E014-E726-3270-BA9F965B6D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28048" y="3754361"/>
            <a:ext cx="4655344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1"/>
            <a:endParaRPr lang="en-US"/>
          </a:p>
        </p:txBody>
      </p:sp>
      <p:pic>
        <p:nvPicPr>
          <p:cNvPr id="3" name="Picture 2" descr="A whit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FED0DF7-DB8E-B00C-E700-FD1480BE53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836" y="4719614"/>
            <a:ext cx="835100" cy="30776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0D472F-C611-20EF-2A4F-F0A4437E5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36418" y="1358019"/>
            <a:ext cx="4646974" cy="1358426"/>
          </a:xfrm>
        </p:spPr>
        <p:txBody>
          <a:bodyPr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CLICK TO EDIT MASTER TITLE STYLE </a:t>
            </a:r>
            <a:endParaRPr lang="en-DK"/>
          </a:p>
        </p:txBody>
      </p:sp>
      <p:pic>
        <p:nvPicPr>
          <p:cNvPr id="7" name="Picture 6" descr="A picture containing sky, outdoor, day, several&#10;&#10;Description automatically generated">
            <a:extLst>
              <a:ext uri="{FF2B5EF4-FFF2-40B4-BE49-F238E27FC236}">
                <a16:creationId xmlns:a16="http://schemas.microsoft.com/office/drawing/2014/main" id="{28A23455-2489-A23F-9CFE-512941C0F0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5" r="41041"/>
          <a:stretch/>
        </p:blipFill>
        <p:spPr>
          <a:xfrm>
            <a:off x="7515225" y="0"/>
            <a:ext cx="1628775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DE6441-8560-372F-70E0-6DAF083F6379}"/>
              </a:ext>
            </a:extLst>
          </p:cNvPr>
          <p:cNvSpPr/>
          <p:nvPr userDrawn="1"/>
        </p:nvSpPr>
        <p:spPr>
          <a:xfrm>
            <a:off x="7484184" y="0"/>
            <a:ext cx="1449619" cy="5143500"/>
          </a:xfrm>
          <a:prstGeom prst="rect">
            <a:avLst/>
          </a:prstGeom>
          <a:gradFill flip="none" rotWithShape="1">
            <a:gsLst>
              <a:gs pos="4000">
                <a:srgbClr val="783F34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DBFE45-5B6C-8E6B-31D5-FD31404AE1B2}"/>
              </a:ext>
            </a:extLst>
          </p:cNvPr>
          <p:cNvSpPr txBox="1"/>
          <p:nvPr userDrawn="1"/>
        </p:nvSpPr>
        <p:spPr>
          <a:xfrm>
            <a:off x="245659" y="3363838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i="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3ADE51-11AF-EEE9-D19C-3605DA87C7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656" y="1950701"/>
            <a:ext cx="1187094" cy="124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780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uilding in the mountains&#10;&#10;Description automatically generated with medium confidence">
            <a:extLst>
              <a:ext uri="{FF2B5EF4-FFF2-40B4-BE49-F238E27FC236}">
                <a16:creationId xmlns:a16="http://schemas.microsoft.com/office/drawing/2014/main" id="{8EAECF53-EA38-1EF0-93AD-107C73CE0C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3B727B5-C679-080C-2AC2-77BEAEB4C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256" y="4774012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F0C833-E842-26BF-92B8-86C5F229D921}"/>
              </a:ext>
            </a:extLst>
          </p:cNvPr>
          <p:cNvSpPr txBox="1"/>
          <p:nvPr userDrawn="1"/>
        </p:nvSpPr>
        <p:spPr>
          <a:xfrm>
            <a:off x="3404389" y="4736925"/>
            <a:ext cx="1500188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</a:t>
            </a:r>
          </a:p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EUROPEAN UNION</a:t>
            </a:r>
            <a:endParaRPr lang="en-DK" sz="78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Background pattern">
            <a:extLst>
              <a:ext uri="{FF2B5EF4-FFF2-40B4-BE49-F238E27FC236}">
                <a16:creationId xmlns:a16="http://schemas.microsoft.com/office/drawing/2014/main" id="{A7C975FB-D3FD-19CD-2939-537C779AAED4}"/>
              </a:ext>
            </a:extLst>
          </p:cNvPr>
          <p:cNvPicPr/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41" y="4749961"/>
            <a:ext cx="450049" cy="3116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37971" y="2798461"/>
            <a:ext cx="4018124" cy="32007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Title of the event / workshop</a:t>
            </a:r>
          </a:p>
          <a:p>
            <a:endParaRPr lang="en-GB" noProof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3D7B516-AA56-7807-3DB5-7B0CA7D4C4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7971" y="3239762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Presenter</a:t>
            </a:r>
          </a:p>
          <a:p>
            <a:pPr lvl="1"/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6C29AF1-E014-E726-3270-BA9F965B6D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7971" y="3683221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1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5C0F3-D825-EA27-8799-2AEAF16285F8}"/>
              </a:ext>
            </a:extLst>
          </p:cNvPr>
          <p:cNvSpPr txBox="1"/>
          <p:nvPr userDrawn="1"/>
        </p:nvSpPr>
        <p:spPr>
          <a:xfrm>
            <a:off x="7350309" y="4818270"/>
            <a:ext cx="8797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by</a:t>
            </a:r>
            <a:endParaRPr lang="en-DK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whit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1538C47A-5ABE-A7E6-C545-54589EE2A35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229" y="4740783"/>
            <a:ext cx="835100" cy="307765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7ED1B70-F6AE-3D4C-2890-45442EBC64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971" y="1268065"/>
            <a:ext cx="4018124" cy="1358426"/>
          </a:xfrm>
        </p:spPr>
        <p:txBody>
          <a:bodyPr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CLICK TO EDIT MASTER TITLE STYLE </a:t>
            </a:r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86F08F-6E2C-5DD3-2472-A324F3A06BA8}"/>
              </a:ext>
            </a:extLst>
          </p:cNvPr>
          <p:cNvSpPr txBox="1"/>
          <p:nvPr userDrawn="1"/>
        </p:nvSpPr>
        <p:spPr>
          <a:xfrm>
            <a:off x="587589" y="3207975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i="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DFB204-53E1-99C2-37D1-70B50D95E5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586" y="1794838"/>
            <a:ext cx="1187094" cy="124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344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37971" y="2798461"/>
            <a:ext cx="4018124" cy="32007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Title of the event / workshop</a:t>
            </a:r>
          </a:p>
          <a:p>
            <a:endParaRPr lang="en-GB" noProof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3D7B516-AA56-7807-3DB5-7B0CA7D4C4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7971" y="3239762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Presenter</a:t>
            </a:r>
          </a:p>
          <a:p>
            <a:pPr lvl="1"/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6C29AF1-E014-E726-3270-BA9F965B6D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7971" y="3683221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1"/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1332C2F-F543-EE1B-31F1-726558A5E2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971" y="1268065"/>
            <a:ext cx="4018124" cy="1358426"/>
          </a:xfrm>
        </p:spPr>
        <p:txBody>
          <a:bodyPr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CLICK TO EDIT MASTER TITLE STYLE </a:t>
            </a:r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16C4F0-1003-D663-2406-D2E73F85B9A5}"/>
              </a:ext>
            </a:extLst>
          </p:cNvPr>
          <p:cNvSpPr txBox="1"/>
          <p:nvPr userDrawn="1"/>
        </p:nvSpPr>
        <p:spPr>
          <a:xfrm>
            <a:off x="924075" y="3288352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0F1064F0-CBF8-7CD3-5FF5-EB9E29D1E9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680" y="2039227"/>
            <a:ext cx="1009880" cy="105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28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Gre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37971" y="2798461"/>
            <a:ext cx="4018124" cy="32007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783F3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Title of the event / workshop</a:t>
            </a:r>
          </a:p>
          <a:p>
            <a:endParaRPr lang="en-GB" noProof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3D7B516-AA56-7807-3DB5-7B0CA7D4C4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7971" y="3239762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rgbClr val="783F3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Presenter</a:t>
            </a:r>
          </a:p>
          <a:p>
            <a:pPr lvl="1"/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6C29AF1-E014-E726-3270-BA9F965B6D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7971" y="3683221"/>
            <a:ext cx="3996511" cy="335756"/>
          </a:xfrm>
        </p:spPr>
        <p:txBody>
          <a:bodyPr/>
          <a:lstStyle>
            <a:lvl1pPr marL="0" indent="0">
              <a:buNone/>
              <a:defRPr sz="1800">
                <a:solidFill>
                  <a:srgbClr val="783F3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1"/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0856B3C-38F2-E6FC-E5C1-2DF1D9822D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971" y="1268065"/>
            <a:ext cx="4018124" cy="1358426"/>
          </a:xfrm>
        </p:spPr>
        <p:txBody>
          <a:bodyPr>
            <a:noAutofit/>
          </a:bodyPr>
          <a:lstStyle>
            <a:lvl1pPr marL="0" indent="0">
              <a:buNone/>
              <a:defRPr sz="3300">
                <a:solidFill>
                  <a:srgbClr val="783F34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CLICK TO EDIT MASTER TITLE STYLE </a:t>
            </a:r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E5DA8A-873E-F4FA-20B8-9D36C51E73F2}"/>
              </a:ext>
            </a:extLst>
          </p:cNvPr>
          <p:cNvSpPr txBox="1"/>
          <p:nvPr userDrawn="1"/>
        </p:nvSpPr>
        <p:spPr>
          <a:xfrm>
            <a:off x="773006" y="3118534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BF2954-4E56-ED52-A69D-7E05041342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2063" y="1669148"/>
            <a:ext cx="1210974" cy="121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110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5D0D1-D164-CF9F-096B-B2C998CDAD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770" y="1097989"/>
            <a:ext cx="7998559" cy="3534734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B55244-F916-4588-AA93-48443649C2AC}"/>
              </a:ext>
            </a:extLst>
          </p:cNvPr>
          <p:cNvSpPr txBox="1">
            <a:spLocks/>
          </p:cNvSpPr>
          <p:nvPr userDrawn="1"/>
        </p:nvSpPr>
        <p:spPr>
          <a:xfrm>
            <a:off x="899770" y="250530"/>
            <a:ext cx="7998499" cy="441921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5F93E9-88FE-9F77-E824-88716163B7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770" y="277894"/>
            <a:ext cx="7998558" cy="41455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0EC4F6-DCC8-968F-A08F-5B440DCA4943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752DD2-64CF-6E71-E712-B98154303383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4CCE8D0-3CEE-1030-687D-F8C6F2C4E9D7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47A9D55D-935D-A73E-3C92-871A34F87C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510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Graphic elemen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5D0D1-D164-CF9F-096B-B2C998CDAD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4726" y="1146266"/>
            <a:ext cx="8643603" cy="3486457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67E33E-ACB1-2785-998A-6F3138385C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5671" y="354064"/>
            <a:ext cx="8652658" cy="66059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62D962E-33A9-EF56-929B-FD606453A61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542852" y="4120941"/>
            <a:ext cx="1331612" cy="29279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71001AF-FACD-C25E-5065-CA25DD5B788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9F4EB18-9D90-21CD-2C79-46A03116B81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515049" y="4547557"/>
            <a:ext cx="1184507" cy="9593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0F399DFF-6E3C-82D4-70F0-6CA38BC2827E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252990" y="3918386"/>
            <a:ext cx="660386" cy="15087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5CF3D42C-9ECA-D262-656F-90EB9FE9FD7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7F91EF-A57B-B175-540A-4CEE8B8A6D6A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5D0BBE7-DEEE-5E14-DAAF-6599CBAAB4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356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5D0D1-D164-CF9F-096B-B2C998CDAD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4726" y="1146266"/>
            <a:ext cx="8643603" cy="3486457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  <a:lvl2pPr>
              <a:defRPr>
                <a:solidFill>
                  <a:srgbClr val="004494"/>
                </a:solidFill>
              </a:defRPr>
            </a:lvl2pPr>
            <a:lvl3pPr>
              <a:defRPr>
                <a:solidFill>
                  <a:srgbClr val="004494"/>
                </a:solidFill>
              </a:defRPr>
            </a:lvl3pPr>
            <a:lvl4pPr>
              <a:defRPr>
                <a:solidFill>
                  <a:srgbClr val="004494"/>
                </a:solidFill>
              </a:defRPr>
            </a:lvl4pPr>
            <a:lvl5pPr>
              <a:defRPr>
                <a:solidFill>
                  <a:srgbClr val="004494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67E33E-ACB1-2785-998A-6F3138385C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5671" y="354064"/>
            <a:ext cx="8652658" cy="660593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4EAFF-D5BE-0E1F-9799-01D630F35761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C37F4CE-9DEC-E448-A93D-8BB2F26CC0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63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26639-E534-9A53-21EF-161D5902033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11520" y="1097988"/>
            <a:ext cx="3878108" cy="3534734"/>
          </a:xfrm>
        </p:spPr>
        <p:txBody>
          <a:bodyPr/>
          <a:lstStyle/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C6BDA49-1D86-FD63-C872-56454014687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020221" y="1097989"/>
            <a:ext cx="3878108" cy="3534734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F258E9B-386B-1100-D6EB-92C29F4B4401}"/>
              </a:ext>
            </a:extLst>
          </p:cNvPr>
          <p:cNvSpPr txBox="1">
            <a:spLocks/>
          </p:cNvSpPr>
          <p:nvPr userDrawn="1"/>
        </p:nvSpPr>
        <p:spPr>
          <a:xfrm>
            <a:off x="899770" y="250530"/>
            <a:ext cx="7998499" cy="441921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91FB02B-F9A6-E0C9-A641-D6442C37BD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770" y="277894"/>
            <a:ext cx="7998558" cy="41455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447EE14-98CC-CC0E-8847-235830BD4C05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783F34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FFF059F-0DA3-AD61-8E29-300C79BC4A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BAE359-1E9C-AB72-30BC-341F729AB28D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DCB1B48-DDC1-E820-6E3D-B632B996616E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</p:spTree>
    <p:extLst>
      <p:ext uri="{BB962C8B-B14F-4D97-AF65-F5344CB8AC3E}">
        <p14:creationId xmlns:p14="http://schemas.microsoft.com/office/powerpoint/2010/main" val="8811530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_Graphic emel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372A2-55EA-793D-237B-E86C36BC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404" y="270290"/>
            <a:ext cx="8652658" cy="69911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29447-762C-185E-66FC-5FC46030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7B2809B-3489-9883-3D69-0BDB1C2CAA8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62525" y="1091596"/>
            <a:ext cx="4175162" cy="3534734"/>
          </a:xfrm>
        </p:spPr>
        <p:txBody>
          <a:bodyPr/>
          <a:lstStyle/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39A9F7D-1FD0-38AB-D6FF-795C454C49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723168" y="1097989"/>
            <a:ext cx="4175161" cy="3528342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5823A76-260F-6E8E-86CC-55D8E7175A3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542852" y="4120941"/>
            <a:ext cx="1331612" cy="2927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7C1F1B3-5C95-28BD-4174-82F17400A02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218F139-4E66-314D-BAB8-7AC930D89E0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515049" y="4547557"/>
            <a:ext cx="1184507" cy="9593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F5BE5119-F36D-B624-68F3-C42A53C6704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252990" y="3918386"/>
            <a:ext cx="660386" cy="15087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F677F1C-214F-17A3-0158-1ED44DD8F36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C3F1A6-3116-D235-611C-A904E021BB7D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CA33449-4B6F-521A-A889-9E771071CB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5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3"/>
            <a:ext cx="7919262" cy="3823073"/>
          </a:xfrm>
        </p:spPr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60078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441308" y="876445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 userDrawn="1"/>
        </p:nvSpPr>
        <p:spPr>
          <a:xfrm>
            <a:off x="-36512" y="614835"/>
            <a:ext cx="94581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25408F"/>
                </a:solidFill>
              </a:rPr>
              <a:t>Copernicus</a:t>
            </a:r>
            <a:endParaRPr lang="en-US" sz="1100" b="1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7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5109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372A2-55EA-793D-237B-E86C36BC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404" y="270290"/>
            <a:ext cx="8652658" cy="69911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29447-762C-185E-66FC-5FC46030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7B2809B-3489-9883-3D69-0BDB1C2CAA8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62525" y="1091596"/>
            <a:ext cx="4175162" cy="3534734"/>
          </a:xfrm>
        </p:spPr>
        <p:txBody>
          <a:bodyPr/>
          <a:lstStyle/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39A9F7D-1FD0-38AB-D6FF-795C454C49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723168" y="1097989"/>
            <a:ext cx="4175161" cy="3528342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57AC26-1F8D-6496-CEAD-7B1BA714788E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A5BFFA7-AB0E-A02B-2926-7F83039205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127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09ECF-4ECE-0098-D44B-43FB65BB794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99770" y="1097988"/>
            <a:ext cx="2541491" cy="356310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3489BD3-51F3-C6EB-7CE2-489804F9B3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15282" y="1097988"/>
            <a:ext cx="2541490" cy="3563109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4349419-748A-6BDC-B1F6-A17D122BF20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6839" y="1097988"/>
            <a:ext cx="2541490" cy="3563109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B84236E-4B44-8115-F226-E5AD7C8141E7}"/>
              </a:ext>
            </a:extLst>
          </p:cNvPr>
          <p:cNvSpPr txBox="1">
            <a:spLocks/>
          </p:cNvSpPr>
          <p:nvPr userDrawn="1"/>
        </p:nvSpPr>
        <p:spPr>
          <a:xfrm>
            <a:off x="899770" y="250530"/>
            <a:ext cx="7998499" cy="441921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FBCCF6B7-21BE-96A3-7D62-C766DC1549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9770" y="277894"/>
            <a:ext cx="7998558" cy="41455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3C4050C-B4CA-77B7-3422-876203408EC1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A9E7277E-8038-A03C-B792-1E2074BF34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9148A4-D5D6-CEC0-9014-A7CF08015A48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EAC9159-A49F-A76C-CDC5-5E9BDCE05D9F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</p:spTree>
    <p:extLst>
      <p:ext uri="{BB962C8B-B14F-4D97-AF65-F5344CB8AC3E}">
        <p14:creationId xmlns:p14="http://schemas.microsoft.com/office/powerpoint/2010/main" val="3632770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_Graphic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372A2-55EA-793D-237B-E86C36BC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404" y="273307"/>
            <a:ext cx="8652658" cy="69911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202E1-A04A-2A95-5664-971294A389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45671" y="1132867"/>
            <a:ext cx="2744867" cy="346206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D2EF3A-B6A5-37BE-F46B-52FE6FA2E6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98463" y="1132867"/>
            <a:ext cx="2744867" cy="346206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29447-762C-185E-66FC-5FC46030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E984C12-75BB-5328-9506-A0AFF51E53A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51254" y="1132867"/>
            <a:ext cx="2744867" cy="346206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0E3BE74-8DCC-849B-E7D6-E9775FB1271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542852" y="4120941"/>
            <a:ext cx="1331612" cy="29279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4364104-C781-F13B-3FF2-B06CDE365D7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288F394-DFE2-792F-2CD6-137F39753FE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515049" y="4547557"/>
            <a:ext cx="1184507" cy="9593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B105FCF-6912-8A27-FD7F-B266749843C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252990" y="3918386"/>
            <a:ext cx="660386" cy="150879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83E246CA-9BBD-D359-B1D7-94DA7344ED9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A1037E-6459-1827-C490-2075C87EB67A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3BE8828-AB98-06DB-652D-32A6781527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57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372A2-55EA-793D-237B-E86C36BC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404" y="273307"/>
            <a:ext cx="8652658" cy="69911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202E1-A04A-2A95-5664-971294A389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45671" y="1132867"/>
            <a:ext cx="2744867" cy="346206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D2EF3A-B6A5-37BE-F46B-52FE6FA2E6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98463" y="1132867"/>
            <a:ext cx="2744867" cy="346206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29447-762C-185E-66FC-5FC46030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E984C12-75BB-5328-9506-A0AFF51E53A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51254" y="1132867"/>
            <a:ext cx="2744867" cy="346206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A4EEFC-A600-70C7-ABFB-262025F0AACC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73FDAED-C0EF-B2C0-2226-AC231B6FF7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981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E117-3D75-55B2-310B-03D5D33B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2AE01C9-6C6B-85B2-D6D3-C4AFFD3C906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99770" y="1097989"/>
            <a:ext cx="3911273" cy="780818"/>
          </a:xfrm>
        </p:spPr>
        <p:txBody>
          <a:bodyPr anchor="b">
            <a:noAutofit/>
          </a:bodyPr>
          <a:lstStyle>
            <a:lvl1pPr marL="0" indent="0">
              <a:buNone/>
              <a:defRPr sz="22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42FB1CE-6925-2AB7-9349-0F46E34CE78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99770" y="1878806"/>
            <a:ext cx="3911276" cy="2763441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EA0120C-840A-B7DB-9E2D-5514F630C98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987053" y="1097989"/>
            <a:ext cx="3911276" cy="780818"/>
          </a:xfrm>
        </p:spPr>
        <p:txBody>
          <a:bodyPr anchor="b">
            <a:noAutofit/>
          </a:bodyPr>
          <a:lstStyle>
            <a:lvl1pPr marL="0" indent="0">
              <a:buNone/>
              <a:defRPr sz="22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3071D64F-0764-5E09-E6C3-57B7859F4EE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987053" y="1878806"/>
            <a:ext cx="3911276" cy="2763441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17813-CE1E-6573-6EE6-E441D61303B9}"/>
              </a:ext>
            </a:extLst>
          </p:cNvPr>
          <p:cNvSpPr txBox="1">
            <a:spLocks/>
          </p:cNvSpPr>
          <p:nvPr userDrawn="1"/>
        </p:nvSpPr>
        <p:spPr>
          <a:xfrm>
            <a:off x="899770" y="250530"/>
            <a:ext cx="7998499" cy="441921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AFE6E59-D38C-3211-F979-C2E7167005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770" y="277894"/>
            <a:ext cx="7998558" cy="41455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 Black" panose="020B0A0402010209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8C45A4D-7A48-82C3-376B-0D42E775232F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783F34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7431CF84-6A6C-613A-ED44-05D37CB1E0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DC70ED-B039-D5FF-544E-A90038C65AF9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078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D6FAD5-2B84-9395-26A1-5160026F89ED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</p:spTree>
    <p:extLst>
      <p:ext uri="{BB962C8B-B14F-4D97-AF65-F5344CB8AC3E}">
        <p14:creationId xmlns:p14="http://schemas.microsoft.com/office/powerpoint/2010/main" val="13976253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_Graphic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3EA8F-E9C0-EBDB-7956-0294C6889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276069"/>
            <a:ext cx="8268488" cy="70790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69F46-4B2C-7F2B-A953-5B1D77C001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841" y="1182241"/>
            <a:ext cx="4026784" cy="696566"/>
          </a:xfrm>
        </p:spPr>
        <p:txBody>
          <a:bodyPr anchor="b">
            <a:noAutofit/>
          </a:bodyPr>
          <a:lstStyle>
            <a:lvl1pPr marL="0" indent="0">
              <a:buNone/>
              <a:defRPr sz="22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8EB85-EA54-EAC6-441E-7F61FF108BE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1" y="1878806"/>
            <a:ext cx="4026784" cy="2763441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1EADCE-EFD4-E15F-6D08-F3798DBF6D5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71544" y="1182241"/>
            <a:ext cx="4026784" cy="696566"/>
          </a:xfrm>
        </p:spPr>
        <p:txBody>
          <a:bodyPr anchor="b">
            <a:noAutofit/>
          </a:bodyPr>
          <a:lstStyle>
            <a:lvl1pPr marL="0" indent="0">
              <a:buNone/>
              <a:defRPr sz="22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24D8E-002C-D7F9-695E-168F90EBEC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71544" y="1878806"/>
            <a:ext cx="4026784" cy="2763441"/>
          </a:xfrm>
        </p:spPr>
        <p:txBody>
          <a:bodyPr/>
          <a:lstStyle/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AEE65-F7B5-EC6E-1B2E-C741C9BFA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4536326-6148-ED50-B614-334C3BCCC7D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542852" y="4120941"/>
            <a:ext cx="1331612" cy="29279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7C45821-182C-3278-494E-73FF9A392BD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95F2534-ECF1-1E24-0BC8-77DBEE671D0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515049" y="4547557"/>
            <a:ext cx="1184507" cy="95939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6B723D2A-E29A-057F-CBC0-A5E9D571B73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252990" y="3918386"/>
            <a:ext cx="660386" cy="15087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DA5BAA7-9BEE-D2E2-64A1-8D3329BE143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8D8865-73C0-E6E2-5D25-EE418B015419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FA26B56-A0AD-8731-8705-CFFA56D651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614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3EA8F-E9C0-EBDB-7956-0294C6889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276069"/>
            <a:ext cx="8268488" cy="70790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69F46-4B2C-7F2B-A953-5B1D77C001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841" y="1182241"/>
            <a:ext cx="4026784" cy="696566"/>
          </a:xfrm>
        </p:spPr>
        <p:txBody>
          <a:bodyPr anchor="b">
            <a:noAutofit/>
          </a:bodyPr>
          <a:lstStyle>
            <a:lvl1pPr marL="0" indent="0">
              <a:buNone/>
              <a:defRPr sz="22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8EB85-EA54-EAC6-441E-7F61FF108BE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1" y="1878806"/>
            <a:ext cx="4026784" cy="2763441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1EADCE-EFD4-E15F-6D08-F3798DBF6D5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71544" y="1182241"/>
            <a:ext cx="4026784" cy="696566"/>
          </a:xfrm>
        </p:spPr>
        <p:txBody>
          <a:bodyPr anchor="b">
            <a:noAutofit/>
          </a:bodyPr>
          <a:lstStyle>
            <a:lvl1pPr marL="0" indent="0">
              <a:buNone/>
              <a:defRPr sz="22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24D8E-002C-D7F9-695E-168F90EBEC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71544" y="1878806"/>
            <a:ext cx="4026784" cy="2763441"/>
          </a:xfrm>
        </p:spPr>
        <p:txBody>
          <a:bodyPr/>
          <a:lstStyle/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AEE65-F7B5-EC6E-1B2E-C741C9BFA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953DEC-9905-1B14-22E1-1E057A0E5D2F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9C60C30-989A-6C39-3310-D0593E16B1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97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88DDAD0-E047-A63F-DB08-E6E4111D8DE6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9C994D3-2EFA-83B7-28A1-598FE97D00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401215-07AC-1266-FED8-0172E6497630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CE07266-F796-1BFC-06EC-5431FAE2722B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</p:spTree>
    <p:extLst>
      <p:ext uri="{BB962C8B-B14F-4D97-AF65-F5344CB8AC3E}">
        <p14:creationId xmlns:p14="http://schemas.microsoft.com/office/powerpoint/2010/main" val="25784850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Graphic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39CFF7D-1CEB-3B1B-A344-BAF17C9666B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542852" y="4120941"/>
            <a:ext cx="1331612" cy="2927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A44DF56-03C0-B162-B94B-342B0FD57D2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A2FD2A6-91E5-D863-4C63-36A5295362E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515049" y="4547557"/>
            <a:ext cx="1184507" cy="9593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6BDBD0B-674B-93D6-132E-54DCFBB09B0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252990" y="3918386"/>
            <a:ext cx="660386" cy="15087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AC97BD9-6268-CBBD-E2F8-E051CA0119A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308F47-A359-B720-4995-CCE7DFE6C0FA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0AAB7F7-AFA6-A51D-7FB6-8EF0354CA8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05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DE95F1-CDA6-1214-346D-1F46614A3EC1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CB82F67-53F3-E029-9808-4EF05649D0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6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4512" y="2572002"/>
            <a:ext cx="4678288" cy="560636"/>
          </a:xfrm>
        </p:spPr>
        <p:txBody>
          <a:bodyPr vert="horz" lIns="91438" tIns="45719" rIns="91438" bIns="45719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/>
              <a:t>Title</a:t>
            </a:r>
            <a:endParaRPr lang="en-GB"/>
          </a:p>
        </p:txBody>
      </p:sp>
      <p:sp>
        <p:nvSpPr>
          <p:cNvPr id="16" name="Subtitle 2"/>
          <p:cNvSpPr>
            <a:spLocks noGrp="1"/>
          </p:cNvSpPr>
          <p:nvPr>
            <p:ph type="subTitle" idx="13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Klik om de titelstijl van het model te bewerken</a:t>
            </a:r>
            <a:endParaRPr lang="en-US"/>
          </a:p>
        </p:txBody>
      </p:sp>
      <p:pic>
        <p:nvPicPr>
          <p:cNvPr id="2052" name="Picture 4" descr="S:\F15015_Copernicus\3_Work\330_Work-in-process\SC4_BackgroundMat\PPT\item Copernicus\logo Copernicus_neg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26" y="2191061"/>
            <a:ext cx="2792091" cy="1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1" y="4650009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957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931AF75-739B-9A2F-A5B3-D30BCAC598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4569619"/>
          </a:xfrm>
        </p:spPr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073690-924C-B5B1-9836-E015BF9AE605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705179-D015-0FD3-A412-AF9BA6D64C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48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5BAFCE74-C16E-5222-8B3C-C4F028F94DCE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9144000" cy="4514850"/>
          </a:xfrm>
        </p:spPr>
        <p:txBody>
          <a:bodyPr/>
          <a:lstStyle/>
          <a:p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2E5CD-F321-D4B1-76E7-0D2A98C65556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346FC82-014C-4CD1-B9F3-42E82604E2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188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round pictur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6AD4DA7-1FF8-54AD-2024-897380853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4658" y="3632520"/>
            <a:ext cx="1635919" cy="1004888"/>
          </a:xfrm>
        </p:spPr>
        <p:txBody>
          <a:bodyPr/>
          <a:lstStyle/>
          <a:p>
            <a:endParaRPr lang="en-I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7E07B3B-33EA-37B2-BA11-CB378FA199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76174" y="3632520"/>
            <a:ext cx="1635919" cy="1004888"/>
          </a:xfrm>
        </p:spPr>
        <p:txBody>
          <a:bodyPr/>
          <a:lstStyle/>
          <a:p>
            <a:endParaRPr lang="en-IE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117F124-BCAE-0CB6-4283-324B742AAE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31909" y="3632520"/>
            <a:ext cx="1635919" cy="1004888"/>
          </a:xfrm>
        </p:spPr>
        <p:txBody>
          <a:bodyPr/>
          <a:lstStyle/>
          <a:p>
            <a:endParaRPr lang="en-IE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C15079D-D833-1FDF-4D92-6576FB5037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41624" y="3632520"/>
            <a:ext cx="1635919" cy="1004888"/>
          </a:xfrm>
        </p:spPr>
        <p:txBody>
          <a:bodyPr/>
          <a:lstStyle/>
          <a:p>
            <a:endParaRPr lang="en-IE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3761DF8E-93C6-9082-412E-0FD01515EF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853" y="1666654"/>
            <a:ext cx="1728857" cy="1763237"/>
          </a:xfrm>
          <a:prstGeom prst="flowChartConnector">
            <a:avLst/>
          </a:prstGeom>
          <a:solidFill>
            <a:srgbClr val="615C9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9B7FC4B4-3FAF-7214-4592-DF6F32FA5E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29705" y="1690132"/>
            <a:ext cx="1728857" cy="1763237"/>
          </a:xfrm>
          <a:prstGeom prst="flowChartConnector">
            <a:avLst/>
          </a:prstGeom>
          <a:solidFill>
            <a:srgbClr val="615C9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2FD51F2F-A431-1BD6-0A4B-3242EFBDC26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48237" y="1685487"/>
            <a:ext cx="1728857" cy="1763237"/>
          </a:xfrm>
          <a:prstGeom prst="flowChartConnector">
            <a:avLst/>
          </a:prstGeom>
          <a:solidFill>
            <a:srgbClr val="615C9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5DCE1976-4B29-7ACA-EAC3-7BF2BBE01BA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38971" y="1690132"/>
            <a:ext cx="1728857" cy="1763237"/>
          </a:xfrm>
          <a:prstGeom prst="flowChartConnector">
            <a:avLst/>
          </a:prstGeom>
          <a:solidFill>
            <a:srgbClr val="615C9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2B721C6E-A331-7794-52C7-7F3A22CBA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18" y="766734"/>
            <a:ext cx="8633012" cy="501283"/>
          </a:xfrm>
        </p:spPr>
        <p:txBody>
          <a:bodyPr/>
          <a:lstStyle/>
          <a:p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D7AD6-F60C-0B7A-BA78-145CC14EDD3C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A258577-E00C-57C0-F358-3BE13EF6AE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06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boxes and three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717AC4EC-274D-E2EF-680C-49F0F398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18" y="1098442"/>
            <a:ext cx="3054188" cy="673178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833B17BC-7A48-5781-1191-E2720648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63130" y="1272824"/>
            <a:ext cx="1350000" cy="1350000"/>
          </a:xfrm>
          <a:prstGeom prst="flowChartConnector">
            <a:avLst/>
          </a:prstGeom>
          <a:solidFill>
            <a:srgbClr val="783F34"/>
          </a:solidFill>
        </p:spPr>
        <p:txBody>
          <a:bodyPr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3818CB6-528A-B15F-8B8D-76BDC90994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99186" y="1272824"/>
            <a:ext cx="1350000" cy="1350000"/>
          </a:xfrm>
          <a:prstGeom prst="flowChartConnector">
            <a:avLst/>
          </a:prstGeom>
          <a:solidFill>
            <a:srgbClr val="615C9F"/>
          </a:solidFill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IE"/>
          </a:p>
          <a:p>
            <a:r>
              <a:rPr lang="en-IE"/>
              <a:t>Click to add text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A5D4194-5C48-94DA-4B9B-A0D325DC9F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2218" y="1947824"/>
            <a:ext cx="3054188" cy="2740182"/>
          </a:xfrm>
        </p:spPr>
        <p:txBody>
          <a:bodyPr/>
          <a:lstStyle/>
          <a:p>
            <a:endParaRPr lang="en-IE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DA33AA4B-6B15-7FB7-C2E4-553899457DC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4467" y="1272824"/>
            <a:ext cx="1350000" cy="1350000"/>
          </a:xfrm>
          <a:prstGeom prst="flowChartConnector">
            <a:avLst/>
          </a:prstGeom>
          <a:solidFill>
            <a:srgbClr val="783F34"/>
          </a:solidFill>
        </p:spPr>
        <p:txBody>
          <a:bodyPr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8D0CD92-D03B-8294-0983-549F6EB54EC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299186" y="2815472"/>
            <a:ext cx="1350000" cy="1350000"/>
          </a:xfrm>
          <a:prstGeom prst="flowChartConnector">
            <a:avLst/>
          </a:prstGeom>
          <a:solidFill>
            <a:srgbClr val="783F34"/>
          </a:solidFill>
        </p:spPr>
        <p:txBody>
          <a:bodyPr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6379318-322B-AAB1-A50C-9AAF8A36CD7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25646" y="2815472"/>
            <a:ext cx="1350000" cy="1350000"/>
          </a:xfrm>
          <a:prstGeom prst="flowChartConnector">
            <a:avLst/>
          </a:prstGeom>
          <a:solidFill>
            <a:srgbClr val="615C9F"/>
          </a:solidFill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IE"/>
          </a:p>
          <a:p>
            <a:r>
              <a:rPr lang="en-IE"/>
              <a:t>Click to add text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F285E4D-BBDB-98CC-D708-185AFBCBDD8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763130" y="2815472"/>
            <a:ext cx="1350000" cy="1350000"/>
          </a:xfrm>
          <a:prstGeom prst="flowChartConnector">
            <a:avLst/>
          </a:prstGeom>
          <a:solidFill>
            <a:srgbClr val="615C9F"/>
          </a:solidFill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IE"/>
          </a:p>
          <a:p>
            <a:r>
              <a:rPr lang="en-IE"/>
              <a:t>Click to add text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13A6B569-D4DF-7740-CCA0-60C9DA8816D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1A07EC1D-980C-BCDC-B79B-5F238B7E8DB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EDE383-83A0-7607-C0F6-0E29AE89FAE9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7EA2725-DEB0-BDCF-31CA-E3DB4316D7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977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four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BB47B6C0-BB48-C780-625C-AD288AE460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23465" y="1023409"/>
            <a:ext cx="3097070" cy="3096683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DDD6019A-CAC5-8A23-E629-60DC67CB90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11127" y="3094800"/>
            <a:ext cx="1350000" cy="1350000"/>
          </a:xfrm>
          <a:prstGeom prst="ellipse">
            <a:avLst/>
          </a:prstGeom>
          <a:solidFill>
            <a:srgbClr val="615C9F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06E01A1E-F4E9-2974-64D4-8E70FA86FC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11127" y="755166"/>
            <a:ext cx="1350000" cy="1350000"/>
          </a:xfrm>
          <a:prstGeom prst="ellipse">
            <a:avLst/>
          </a:prstGeom>
          <a:solidFill>
            <a:srgbClr val="615C9F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E27CA9E1-74AB-823B-636A-8EA962F173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48465" y="755166"/>
            <a:ext cx="1350000" cy="1350000"/>
          </a:xfrm>
          <a:prstGeom prst="ellipse">
            <a:avLst/>
          </a:prstGeom>
          <a:solidFill>
            <a:srgbClr val="615C9F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E7236563-937F-7B26-22E3-56B56BFC227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48465" y="3094800"/>
            <a:ext cx="1350000" cy="1350000"/>
          </a:xfrm>
          <a:prstGeom prst="ellipse">
            <a:avLst/>
          </a:prstGeom>
          <a:solidFill>
            <a:srgbClr val="615C9F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BCEB0DF-75B0-EA81-FD37-FD4B30B82012}"/>
              </a:ext>
            </a:extLst>
          </p:cNvPr>
          <p:cNvSpPr/>
          <p:nvPr userDrawn="1"/>
        </p:nvSpPr>
        <p:spPr>
          <a:xfrm>
            <a:off x="815979" y="1663648"/>
            <a:ext cx="282929" cy="2829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A2F312E-5056-CE9D-89B1-282E9E9D0973}"/>
              </a:ext>
            </a:extLst>
          </p:cNvPr>
          <p:cNvSpPr/>
          <p:nvPr userDrawn="1"/>
        </p:nvSpPr>
        <p:spPr>
          <a:xfrm>
            <a:off x="1103009" y="2027381"/>
            <a:ext cx="155571" cy="155571"/>
          </a:xfrm>
          <a:prstGeom prst="ellipse">
            <a:avLst/>
          </a:prstGeom>
          <a:solidFill>
            <a:srgbClr val="FA6E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23AA55B-476B-BE8A-7397-21B41881C043}"/>
              </a:ext>
            </a:extLst>
          </p:cNvPr>
          <p:cNvSpPr/>
          <p:nvPr userDrawn="1"/>
        </p:nvSpPr>
        <p:spPr>
          <a:xfrm>
            <a:off x="8259856" y="3262141"/>
            <a:ext cx="282929" cy="282929"/>
          </a:xfrm>
          <a:prstGeom prst="ellipse">
            <a:avLst/>
          </a:prstGeom>
          <a:noFill/>
          <a:ln w="38100">
            <a:solidFill>
              <a:srgbClr val="FA6E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07C3F5-60BA-311E-D0AD-BDD75169B87C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0BDCEF0-94F2-62F5-BD87-88F1FAC768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659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and picture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C2878022-2650-584C-7FA4-7A095218E7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2006" y="1510743"/>
            <a:ext cx="3060422" cy="306003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07797E-3ED0-6B09-F151-7FBA8F2FC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59" y="586477"/>
            <a:ext cx="5920371" cy="498962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AFE7ECC-309F-C1DC-445E-24C3C6391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6559" y="1169314"/>
            <a:ext cx="5920371" cy="323242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299706-E9DF-916E-CE24-DB1D9A3FC591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70509D9-79B9-D741-5F8C-A065EE2A66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  <p:pic>
        <p:nvPicPr>
          <p:cNvPr id="12" name="Picture 11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93C3CDC8-74E1-4361-9714-5CDF78DA57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912" y="1191720"/>
            <a:ext cx="3511287" cy="337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95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and a photo on lef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3314021-6C2C-765B-09FA-060977AB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8522" y="1031500"/>
            <a:ext cx="5156707" cy="498962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1790F5-97F7-57E2-2EE0-3BD2D52A1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38522" y="1614337"/>
            <a:ext cx="5156707" cy="272741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A3357CEA-9ECF-305D-1F07-4074F27AC5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448027"/>
            <a:ext cx="3060422" cy="306003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E88BE6-0F1E-BF03-2F46-B946703145F4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738A7A5-EC37-28FA-3838-B63B12C500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  <p:pic>
        <p:nvPicPr>
          <p:cNvPr id="11" name="Picture 10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F0CDA717-547B-5D64-BBD8-5085FFB7C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15" y="1191720"/>
            <a:ext cx="3511287" cy="337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400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84649-B8A4-AF0C-CB36-1324F165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E237DD-D0C2-883A-E979-F45D141E5BAB}"/>
              </a:ext>
            </a:extLst>
          </p:cNvPr>
          <p:cNvSpPr/>
          <p:nvPr userDrawn="1"/>
        </p:nvSpPr>
        <p:spPr>
          <a:xfrm>
            <a:off x="-800243" y="667315"/>
            <a:ext cx="3955889" cy="395588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>
              <a:solidFill>
                <a:srgbClr val="B0BF27"/>
              </a:solidFill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30F98A4-D265-5795-F679-454FB613B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38522" y="1614337"/>
            <a:ext cx="5156707" cy="2599265"/>
          </a:xfrm>
        </p:spPr>
        <p:txBody>
          <a:bodyPr>
            <a:normAutofit/>
          </a:bodyPr>
          <a:lstStyle>
            <a:lvl1pPr marL="0" indent="0">
              <a:buNone/>
              <a:defRPr sz="1800" i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A2F16BF-AE6B-50FA-0190-B3532B9D4D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856465" y="633268"/>
            <a:ext cx="3877451" cy="3876965"/>
          </a:xfrm>
          <a:prstGeom prst="ellipse">
            <a:avLst/>
          </a:prstGeom>
          <a:solidFill>
            <a:srgbClr val="615C9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ABD1589-168D-2CC6-D41B-5A13B3B857D2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738522" y="4314427"/>
            <a:ext cx="5156706" cy="352010"/>
          </a:xfrm>
        </p:spPr>
        <p:txBody>
          <a:bodyPr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996C807-C3DC-909B-571C-9BC3C3F6B845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155646" y="947867"/>
            <a:ext cx="582876" cy="604434"/>
          </a:xfrm>
        </p:spPr>
        <p:txBody>
          <a:bodyPr>
            <a:noAutofit/>
          </a:bodyPr>
          <a:lstStyle>
            <a:lvl1pPr marL="0" indent="0">
              <a:buNone/>
              <a:defRPr sz="11250">
                <a:solidFill>
                  <a:srgbClr val="783F34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“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FC19761-4DCA-BE93-EA4A-DFDF4BA22E8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364772" y="321383"/>
            <a:ext cx="1331612" cy="29279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E7A6ED1-0428-F5A7-AC88-3359C1CFADA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" r="49672" b="-23212"/>
          <a:stretch/>
        </p:blipFill>
        <p:spPr>
          <a:xfrm rot="19684313">
            <a:off x="8819591" y="590771"/>
            <a:ext cx="909603" cy="792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CFDAD3-535D-D026-D263-1943856EBF54}"/>
              </a:ext>
            </a:extLst>
          </p:cNvPr>
          <p:cNvSpPr txBox="1"/>
          <p:nvPr userDrawn="1"/>
        </p:nvSpPr>
        <p:spPr>
          <a:xfrm>
            <a:off x="6498911" y="5005001"/>
            <a:ext cx="3375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55D1AF6-2518-DC52-DE85-F9B546F03B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0039" y="4689667"/>
            <a:ext cx="315334" cy="3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31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21610F6-E771-9AC4-31D9-4C60B7B74C2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3822AC7-D77E-75BD-8BD8-050A812A7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280" y="2078489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33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GB" noProof="0"/>
              <a:t>Add text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3B727B5-C679-080C-2AC2-77BEAEB4C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5113" y="4702274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F0C833-E842-26BF-92B8-86C5F229D921}"/>
              </a:ext>
            </a:extLst>
          </p:cNvPr>
          <p:cNvSpPr txBox="1"/>
          <p:nvPr userDrawn="1"/>
        </p:nvSpPr>
        <p:spPr>
          <a:xfrm>
            <a:off x="660247" y="4665187"/>
            <a:ext cx="1500188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</a:t>
            </a:r>
          </a:p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EUROPEAN UNION</a:t>
            </a:r>
            <a:endParaRPr lang="en-DK" sz="78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Background pattern">
            <a:extLst>
              <a:ext uri="{FF2B5EF4-FFF2-40B4-BE49-F238E27FC236}">
                <a16:creationId xmlns:a16="http://schemas.microsoft.com/office/drawing/2014/main" id="{A7C975FB-D3FD-19CD-2939-537C779AAED4}"/>
              </a:ext>
            </a:extLst>
          </p:cNvPr>
          <p:cNvPicPr/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8" y="4678222"/>
            <a:ext cx="450049" cy="311624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28048" y="2870578"/>
            <a:ext cx="4680520" cy="93114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Add text</a:t>
            </a:r>
          </a:p>
          <a:p>
            <a:endParaRPr lang="en-GB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7E099-FE36-3878-460F-0AD02806864C}"/>
              </a:ext>
            </a:extLst>
          </p:cNvPr>
          <p:cNvSpPr txBox="1"/>
          <p:nvPr userDrawn="1"/>
        </p:nvSpPr>
        <p:spPr>
          <a:xfrm>
            <a:off x="5618224" y="4795100"/>
            <a:ext cx="8797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by</a:t>
            </a:r>
            <a:endParaRPr lang="en-DK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whit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E701D19C-C01E-05F3-268A-5511797B06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836" y="4719614"/>
            <a:ext cx="835100" cy="307765"/>
          </a:xfrm>
          <a:prstGeom prst="rect">
            <a:avLst/>
          </a:prstGeom>
        </p:spPr>
      </p:pic>
      <p:pic>
        <p:nvPicPr>
          <p:cNvPr id="2" name="Picture 1" descr="A picture containing sky, outdoor, day, several&#10;&#10;Description automatically generated">
            <a:extLst>
              <a:ext uri="{FF2B5EF4-FFF2-40B4-BE49-F238E27FC236}">
                <a16:creationId xmlns:a16="http://schemas.microsoft.com/office/drawing/2014/main" id="{199C3681-3279-FAC7-76E4-B18DB1BA40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5" r="41041"/>
          <a:stretch/>
        </p:blipFill>
        <p:spPr>
          <a:xfrm>
            <a:off x="7515225" y="0"/>
            <a:ext cx="1628775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AFCBC2-7402-1141-0F1C-1C6804A1770D}"/>
              </a:ext>
            </a:extLst>
          </p:cNvPr>
          <p:cNvSpPr/>
          <p:nvPr userDrawn="1"/>
        </p:nvSpPr>
        <p:spPr>
          <a:xfrm>
            <a:off x="7484184" y="-1"/>
            <a:ext cx="1449619" cy="5143500"/>
          </a:xfrm>
          <a:prstGeom prst="rect">
            <a:avLst/>
          </a:prstGeom>
          <a:gradFill flip="none" rotWithShape="1">
            <a:gsLst>
              <a:gs pos="4000">
                <a:srgbClr val="783F34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1326B-F1B5-72A1-E904-2014AE92DA3B}"/>
              </a:ext>
            </a:extLst>
          </p:cNvPr>
          <p:cNvSpPr txBox="1"/>
          <p:nvPr userDrawn="1"/>
        </p:nvSpPr>
        <p:spPr>
          <a:xfrm>
            <a:off x="245659" y="3363838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i="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9205F6-7C7C-7FF7-F547-740A3BC879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656" y="1950701"/>
            <a:ext cx="1187094" cy="124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8917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uilding in the mountains&#10;&#10;Description automatically generated with medium confidence">
            <a:extLst>
              <a:ext uri="{FF2B5EF4-FFF2-40B4-BE49-F238E27FC236}">
                <a16:creationId xmlns:a16="http://schemas.microsoft.com/office/drawing/2014/main" id="{A87D1B61-9E39-B5C1-CB2B-EADF1FF09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3822AC7-D77E-75BD-8BD8-050A812A7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0203" y="2007349"/>
            <a:ext cx="401620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33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GB" noProof="0"/>
              <a:t>Add text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3B727B5-C679-080C-2AC2-77BEAEB4C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256" y="4774012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F0C833-E842-26BF-92B8-86C5F229D921}"/>
              </a:ext>
            </a:extLst>
          </p:cNvPr>
          <p:cNvSpPr txBox="1"/>
          <p:nvPr userDrawn="1"/>
        </p:nvSpPr>
        <p:spPr>
          <a:xfrm>
            <a:off x="3404389" y="4736925"/>
            <a:ext cx="1500188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</a:t>
            </a:r>
          </a:p>
          <a:p>
            <a:r>
              <a:rPr lang="en-US" sz="7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EUROPEAN UNION</a:t>
            </a:r>
            <a:endParaRPr lang="en-DK" sz="78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Background pattern">
            <a:extLst>
              <a:ext uri="{FF2B5EF4-FFF2-40B4-BE49-F238E27FC236}">
                <a16:creationId xmlns:a16="http://schemas.microsoft.com/office/drawing/2014/main" id="{A7C975FB-D3FD-19CD-2939-537C779AAED4}"/>
              </a:ext>
            </a:extLst>
          </p:cNvPr>
          <p:cNvPicPr/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41" y="4749961"/>
            <a:ext cx="450049" cy="3116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37971" y="2798461"/>
            <a:ext cx="4018124" cy="129397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Add text</a:t>
            </a:r>
          </a:p>
          <a:p>
            <a:endParaRPr lang="en-GB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E1886-0E7D-4A22-F71F-A61BAAD48AA4}"/>
              </a:ext>
            </a:extLst>
          </p:cNvPr>
          <p:cNvSpPr txBox="1"/>
          <p:nvPr userDrawn="1"/>
        </p:nvSpPr>
        <p:spPr>
          <a:xfrm>
            <a:off x="7350309" y="4818270"/>
            <a:ext cx="8797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by</a:t>
            </a:r>
            <a:endParaRPr lang="en-DK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whit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12C077B2-4E8B-FF67-7FA0-20858BE37E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229" y="4740783"/>
            <a:ext cx="835100" cy="3077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7E34E0-84EE-89A4-2569-F91616A26313}"/>
              </a:ext>
            </a:extLst>
          </p:cNvPr>
          <p:cNvSpPr txBox="1"/>
          <p:nvPr userDrawn="1"/>
        </p:nvSpPr>
        <p:spPr>
          <a:xfrm>
            <a:off x="579778" y="3151765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i="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5E10AB-527B-3EE6-175D-BA0327DC0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775" y="1724782"/>
            <a:ext cx="1187094" cy="124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1" y="0"/>
            <a:ext cx="2084906" cy="5143500"/>
            <a:chOff x="0" y="0"/>
            <a:chExt cx="2084906" cy="5143500"/>
          </a:xfrm>
        </p:grpSpPr>
        <p:pic>
          <p:nvPicPr>
            <p:cNvPr id="14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60078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5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5"/>
            <a:ext cx="94581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25408F"/>
                </a:solidFill>
              </a:rPr>
              <a:t>Copernicus</a:t>
            </a:r>
            <a:endParaRPr lang="en-US" sz="1100" b="1">
              <a:solidFill>
                <a:srgbClr val="25408F"/>
              </a:solidFill>
            </a:endParaRPr>
          </a:p>
        </p:txBody>
      </p:sp>
      <p:pic>
        <p:nvPicPr>
          <p:cNvPr id="21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7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9754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3822AC7-D77E-75BD-8BD8-050A812A7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0203" y="2007349"/>
            <a:ext cx="401620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3300" b="0" spc="600" dirty="0">
                <a:solidFill>
                  <a:srgbClr val="783F34"/>
                </a:solidFill>
              </a:defRPr>
            </a:lvl1pPr>
          </a:lstStyle>
          <a:p>
            <a:pPr marL="0" lvl="0" algn="l"/>
            <a:r>
              <a:rPr lang="en-GB" noProof="0"/>
              <a:t>Add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BBBBB9A-8A5D-2847-0A42-0AA4ABDDB35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37971" y="2798461"/>
            <a:ext cx="4018124" cy="32007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783F3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Add text</a:t>
            </a:r>
          </a:p>
          <a:p>
            <a:endParaRPr lang="en-GB" noProof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79AEE90-38D0-D63D-CF3E-80648CCFFCC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223439" y="4023788"/>
            <a:ext cx="1331612" cy="2927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E839F99-9BBC-6CCE-8115-8CFC0F1F7B6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002440" y="549729"/>
            <a:ext cx="1331612" cy="2927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3383983-2FEC-DBDE-4055-391F9C81993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195636" y="4450404"/>
            <a:ext cx="1184507" cy="9593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8386243-DB4C-5024-3EE3-3309587C2AF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144798" y="3906248"/>
            <a:ext cx="660386" cy="15087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20DCF73-83A1-25B4-38CB-B71F2F6CE8D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457260" y="819118"/>
            <a:ext cx="909603" cy="792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C1DC5A-5997-F06F-8563-A71DA1262663}"/>
              </a:ext>
            </a:extLst>
          </p:cNvPr>
          <p:cNvSpPr txBox="1"/>
          <p:nvPr userDrawn="1"/>
        </p:nvSpPr>
        <p:spPr>
          <a:xfrm>
            <a:off x="770924" y="3118534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691336B-B9E5-CB71-7BC8-289B44C26C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6728" y="1681016"/>
            <a:ext cx="1277481" cy="12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412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#4 with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79AEE90-38D0-D63D-CF3E-80648CCFFCC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223439" y="4023788"/>
            <a:ext cx="1331612" cy="2927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E839F99-9BBC-6CCE-8115-8CFC0F1F7B6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002440" y="549729"/>
            <a:ext cx="1331612" cy="2927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3383983-2FEC-DBDE-4055-391F9C81993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195636" y="4450404"/>
            <a:ext cx="1184507" cy="9593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8386243-DB4C-5024-3EE3-3309587C2AF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144798" y="3906248"/>
            <a:ext cx="660386" cy="15087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20DCF73-83A1-25B4-38CB-B71F2F6CE8D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457260" y="819118"/>
            <a:ext cx="909603" cy="792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AA15009-A191-0FA9-A45A-01AFC1C657A0}"/>
              </a:ext>
            </a:extLst>
          </p:cNvPr>
          <p:cNvSpPr txBox="1"/>
          <p:nvPr userDrawn="1"/>
        </p:nvSpPr>
        <p:spPr>
          <a:xfrm>
            <a:off x="6559827" y="2881695"/>
            <a:ext cx="240775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>
                <a:solidFill>
                  <a:srgbClr val="783F34"/>
                </a:solidFill>
                <a:latin typeface="Arial Black" panose="020B0A04020102090204" pitchFamily="34" charset="0"/>
              </a:rPr>
              <a:t>insitu.copernicus.eu</a:t>
            </a:r>
            <a:endParaRPr lang="en-DK" sz="1350">
              <a:solidFill>
                <a:srgbClr val="783F34"/>
              </a:solidFill>
              <a:latin typeface="Arial Black" panose="020B0A04020102090204" pitchFamily="34" charset="0"/>
            </a:endParaRPr>
          </a:p>
        </p:txBody>
      </p:sp>
      <p:pic>
        <p:nvPicPr>
          <p:cNvPr id="19" name="Graphic 18" descr="Line arrow: Clockwise curve with solid fill">
            <a:extLst>
              <a:ext uri="{FF2B5EF4-FFF2-40B4-BE49-F238E27FC236}">
                <a16:creationId xmlns:a16="http://schemas.microsoft.com/office/drawing/2014/main" id="{A54820C7-F06C-5EDF-48FF-66040667D1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582577">
            <a:off x="6229363" y="2921384"/>
            <a:ext cx="685800" cy="685800"/>
          </a:xfrm>
          <a:prstGeom prst="rect">
            <a:avLst/>
          </a:prstGeom>
        </p:spPr>
      </p:pic>
      <p:pic>
        <p:nvPicPr>
          <p:cNvPr id="7" name="Picture 6" descr="A qr code with different colored squares&#10;&#10;Description automatically generated">
            <a:extLst>
              <a:ext uri="{FF2B5EF4-FFF2-40B4-BE49-F238E27FC236}">
                <a16:creationId xmlns:a16="http://schemas.microsoft.com/office/drawing/2014/main" id="{18FA1B73-C4F2-5562-BB84-FEBBDFC06B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68" y="1637081"/>
            <a:ext cx="1571744" cy="15746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D211AD-550E-5BC6-D259-7FD2A6857041}"/>
              </a:ext>
            </a:extLst>
          </p:cNvPr>
          <p:cNvSpPr txBox="1"/>
          <p:nvPr userDrawn="1"/>
        </p:nvSpPr>
        <p:spPr>
          <a:xfrm>
            <a:off x="770924" y="3118534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7A6EEB6-F457-DD5C-E57A-59F5F553EF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26728" y="1681016"/>
            <a:ext cx="1277481" cy="12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78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#5 with website and S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E2B0F-C1E0-56FF-04A0-BC633063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/>
          <a:lstStyle/>
          <a:p>
            <a:fld id="{B483F801-8E86-4B33-862C-3E1C711AECEF}" type="slidenum">
              <a:rPr lang="en-DK" smtClean="0"/>
              <a:t>‹#›</a:t>
            </a:fld>
            <a:endParaRPr lang="en-DK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79AEE90-38D0-D63D-CF3E-80648CCFFCC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19824131">
            <a:off x="-223439" y="4023788"/>
            <a:ext cx="1331612" cy="2927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E839F99-9BBC-6CCE-8115-8CFC0F1F7B6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8279" t="-4883" r="-1" b="-1"/>
          <a:stretch/>
        </p:blipFill>
        <p:spPr>
          <a:xfrm rot="8944320">
            <a:off x="8002440" y="549729"/>
            <a:ext cx="1331612" cy="2927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3383983-2FEC-DBDE-4055-391F9C81993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961" t="-11913" b="-2"/>
          <a:stretch/>
        </p:blipFill>
        <p:spPr>
          <a:xfrm rot="19800060">
            <a:off x="-195636" y="4450404"/>
            <a:ext cx="1184507" cy="9593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8386243-DB4C-5024-3EE3-3309587C2AF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3374" t="-17335"/>
          <a:stretch/>
        </p:blipFill>
        <p:spPr>
          <a:xfrm rot="19871267">
            <a:off x="-144798" y="3906248"/>
            <a:ext cx="660386" cy="15087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20DCF73-83A1-25B4-38CB-B71F2F6CE8D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49672" b="-23212"/>
          <a:stretch/>
        </p:blipFill>
        <p:spPr>
          <a:xfrm rot="19684313">
            <a:off x="8457260" y="819118"/>
            <a:ext cx="909603" cy="792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AA15009-A191-0FA9-A45A-01AFC1C657A0}"/>
              </a:ext>
            </a:extLst>
          </p:cNvPr>
          <p:cNvSpPr txBox="1"/>
          <p:nvPr userDrawn="1"/>
        </p:nvSpPr>
        <p:spPr>
          <a:xfrm>
            <a:off x="4430090" y="3156709"/>
            <a:ext cx="17747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solidFill>
                  <a:srgbClr val="783F34"/>
                </a:solidFill>
                <a:latin typeface="Arial Black" panose="020B0A04020102090204" pitchFamily="34" charset="0"/>
              </a:rPr>
              <a:t>insitu.copernicus.eu</a:t>
            </a:r>
            <a:endParaRPr lang="en-DK" sz="1050">
              <a:solidFill>
                <a:srgbClr val="783F34"/>
              </a:solidFill>
              <a:latin typeface="Arial Black" panose="020B0A04020102090204" pitchFamily="34" charset="0"/>
            </a:endParaRPr>
          </a:p>
        </p:txBody>
      </p:sp>
      <p:pic>
        <p:nvPicPr>
          <p:cNvPr id="12" name="Picture 11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EE9D5F2A-49BA-76C1-19C7-5077C42A8B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9" r="8774"/>
          <a:stretch/>
        </p:blipFill>
        <p:spPr>
          <a:xfrm>
            <a:off x="6909586" y="1719939"/>
            <a:ext cx="1302473" cy="13428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0B43570-B586-D0FF-A5AB-EA311F3AC768}"/>
              </a:ext>
            </a:extLst>
          </p:cNvPr>
          <p:cNvSpPr txBox="1"/>
          <p:nvPr userDrawn="1"/>
        </p:nvSpPr>
        <p:spPr>
          <a:xfrm>
            <a:off x="6963524" y="2886899"/>
            <a:ext cx="1158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783F34"/>
                </a:solidFill>
                <a:latin typeface="Arial Black" panose="020B0A04020102090204" pitchFamily="34" charset="0"/>
              </a:rPr>
              <a:t>Copernicus EEA</a:t>
            </a:r>
            <a:endParaRPr lang="en-DK" sz="900">
              <a:solidFill>
                <a:srgbClr val="783F34"/>
              </a:solidFill>
              <a:latin typeface="Arial Black" panose="020B0A04020102090204" pitchFamily="34" charset="0"/>
            </a:endParaRPr>
          </a:p>
        </p:txBody>
      </p:sp>
      <p:pic>
        <p:nvPicPr>
          <p:cNvPr id="18" name="Picture 17" descr="A qr code with different colored squares&#10;&#10;Description automatically generated">
            <a:extLst>
              <a:ext uri="{FF2B5EF4-FFF2-40B4-BE49-F238E27FC236}">
                <a16:creationId xmlns:a16="http://schemas.microsoft.com/office/drawing/2014/main" id="{6495D406-2B23-E941-C8A2-A0A7A3A9599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957" y="1719939"/>
            <a:ext cx="1376679" cy="137924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E23AE7C-615A-650F-206C-C170037D020D}"/>
              </a:ext>
            </a:extLst>
          </p:cNvPr>
          <p:cNvSpPr txBox="1"/>
          <p:nvPr userDrawn="1"/>
        </p:nvSpPr>
        <p:spPr>
          <a:xfrm>
            <a:off x="770924" y="3118534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4823973-1053-4637-8C51-E95E7706BA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26728" y="1681016"/>
            <a:ext cx="1277481" cy="12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326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E2D75B5-8BEB-44F4-B56B-214C154EB13F}"/>
              </a:ext>
            </a:extLst>
          </p:cNvPr>
          <p:cNvSpPr txBox="1">
            <a:spLocks/>
          </p:cNvSpPr>
          <p:nvPr userDrawn="1"/>
        </p:nvSpPr>
        <p:spPr>
          <a:xfrm>
            <a:off x="870695" y="235624"/>
            <a:ext cx="7895237" cy="343917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sz="2025" spc="3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137F46-AB40-AC1D-E280-307F7B93F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080" y="203632"/>
            <a:ext cx="7902849" cy="407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25354E-23A8-F679-C01E-18CBA30A690A}"/>
              </a:ext>
            </a:extLst>
          </p:cNvPr>
          <p:cNvSpPr txBox="1"/>
          <p:nvPr userDrawn="1"/>
        </p:nvSpPr>
        <p:spPr>
          <a:xfrm>
            <a:off x="-80285" y="642545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8B4F83-3232-FC03-5AD8-12966A794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3079" y="819726"/>
            <a:ext cx="7902850" cy="3681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2FE95BB-29F1-4952-2611-783BDD8427A5}"/>
              </a:ext>
            </a:extLst>
          </p:cNvPr>
          <p:cNvSpPr/>
          <p:nvPr userDrawn="1"/>
        </p:nvSpPr>
        <p:spPr>
          <a:xfrm>
            <a:off x="204802" y="153512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F6F46F2-C257-E199-7474-0811D07E9B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821" y="19751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8456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Brow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FC9A471B-96EA-C114-AD88-C60900D571C3}"/>
              </a:ext>
            </a:extLst>
          </p:cNvPr>
          <p:cNvSpPr/>
          <p:nvPr userDrawn="1"/>
        </p:nvSpPr>
        <p:spPr>
          <a:xfrm>
            <a:off x="292561" y="254953"/>
            <a:ext cx="409091" cy="426029"/>
          </a:xfrm>
          <a:prstGeom prst="ellipse">
            <a:avLst/>
          </a:prstGeom>
          <a:solidFill>
            <a:srgbClr val="783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2521B6B7-9A94-3FC8-C7E6-862D8F64AA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7" y="298958"/>
            <a:ext cx="323050" cy="33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FC94A4-36C5-DFF3-598E-30022D85F1D9}"/>
              </a:ext>
            </a:extLst>
          </p:cNvPr>
          <p:cNvCxnSpPr>
            <a:cxnSpLocks/>
          </p:cNvCxnSpPr>
          <p:nvPr userDrawn="1"/>
        </p:nvCxnSpPr>
        <p:spPr>
          <a:xfrm>
            <a:off x="489632" y="1097988"/>
            <a:ext cx="0" cy="3539054"/>
          </a:xfrm>
          <a:prstGeom prst="line">
            <a:avLst/>
          </a:prstGeom>
          <a:ln w="31750">
            <a:solidFill>
              <a:srgbClr val="783F34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AE154-318B-1D0B-279A-53A8B2E21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0FEAE3-85E0-162B-9A6A-C59A09888F12}"/>
              </a:ext>
            </a:extLst>
          </p:cNvPr>
          <p:cNvSpPr txBox="1"/>
          <p:nvPr userDrawn="1"/>
        </p:nvSpPr>
        <p:spPr>
          <a:xfrm>
            <a:off x="0" y="763607"/>
            <a:ext cx="979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noProof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situ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3285387-5F4F-D075-E4BF-612E23A45D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770" y="1097989"/>
            <a:ext cx="7998559" cy="3534734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520520-5D8F-02EC-06C9-907126C5FF0E}"/>
              </a:ext>
            </a:extLst>
          </p:cNvPr>
          <p:cNvSpPr txBox="1">
            <a:spLocks/>
          </p:cNvSpPr>
          <p:nvPr userDrawn="1"/>
        </p:nvSpPr>
        <p:spPr>
          <a:xfrm>
            <a:off x="899770" y="250529"/>
            <a:ext cx="7998559" cy="442415"/>
          </a:xfrm>
          <a:prstGeom prst="rect">
            <a:avLst/>
          </a:prstGeom>
          <a:solidFill>
            <a:srgbClr val="783F3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endParaRPr lang="en-US" sz="2700">
              <a:solidFill>
                <a:srgbClr val="783F34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86D99A-8130-FEB2-B78E-CF61DFBDED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250031"/>
            <a:ext cx="7998619" cy="442913"/>
          </a:xfrm>
        </p:spPr>
        <p:txBody>
          <a:bodyPr>
            <a:normAutofit/>
          </a:bodyPr>
          <a:lstStyle>
            <a:lvl1pPr marL="0" indent="0"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</a:t>
            </a:r>
          </a:p>
        </p:txBody>
      </p:sp>
    </p:spTree>
    <p:extLst>
      <p:ext uri="{BB962C8B-B14F-4D97-AF65-F5344CB8AC3E}">
        <p14:creationId xmlns:p14="http://schemas.microsoft.com/office/powerpoint/2010/main" val="2764369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1" y="0"/>
            <a:ext cx="2084906" cy="5143500"/>
            <a:chOff x="0" y="0"/>
            <a:chExt cx="2084906" cy="5143500"/>
          </a:xfrm>
        </p:grpSpPr>
        <p:pic>
          <p:nvPicPr>
            <p:cNvPr id="19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80" y="6275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8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6" y="6275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4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60078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5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5"/>
            <a:ext cx="94581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25408F"/>
                </a:solidFill>
              </a:rPr>
              <a:t>Copernicus</a:t>
            </a:r>
            <a:endParaRPr lang="en-US" sz="1100" b="1">
              <a:solidFill>
                <a:srgbClr val="25408F"/>
              </a:solidFill>
            </a:endParaRPr>
          </a:p>
        </p:txBody>
      </p:sp>
      <p:pic>
        <p:nvPicPr>
          <p:cNvPr id="23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7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85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1" y="0"/>
            <a:ext cx="2084906" cy="5143500"/>
            <a:chOff x="0" y="0"/>
            <a:chExt cx="2084906" cy="5143500"/>
          </a:xfrm>
        </p:grpSpPr>
        <p:pic>
          <p:nvPicPr>
            <p:cNvPr id="40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angle 40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5" y="260078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1308" y="876445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14835"/>
            <a:ext cx="94581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25408F"/>
                </a:solidFill>
              </a:rPr>
              <a:t>Copernicus</a:t>
            </a:r>
            <a:endParaRPr lang="en-US" sz="1100" b="1">
              <a:solidFill>
                <a:srgbClr val="25408F"/>
              </a:solidFill>
            </a:endParaRPr>
          </a:p>
        </p:txBody>
      </p:sp>
      <p:pic>
        <p:nvPicPr>
          <p:cNvPr id="15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7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6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0"/>
            <a:ext cx="2084906" cy="5143500"/>
            <a:chOff x="0" y="0"/>
            <a:chExt cx="2084906" cy="5143500"/>
          </a:xfrm>
        </p:grpSpPr>
        <p:pic>
          <p:nvPicPr>
            <p:cNvPr id="26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6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41308" y="876445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-36512" y="614835"/>
            <a:ext cx="94581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25408F"/>
                </a:solidFill>
              </a:rPr>
              <a:t>Copernicus</a:t>
            </a:r>
            <a:endParaRPr lang="en-US" sz="1100" b="1">
              <a:solidFill>
                <a:srgbClr val="25408F"/>
              </a:solidFill>
            </a:endParaRPr>
          </a:p>
        </p:txBody>
      </p:sp>
      <p:pic>
        <p:nvPicPr>
          <p:cNvPr id="17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7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51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5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8" y="699543"/>
            <a:ext cx="7299753" cy="38230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err="1">
                <a:solidFill>
                  <a:srgbClr val="B0BF27"/>
                </a:solidFill>
              </a:rPr>
              <a:t>Land</a:t>
            </a:r>
            <a:r>
              <a:rPr lang="es-ES" sz="1100" b="1">
                <a:solidFill>
                  <a:srgbClr val="B0BF27"/>
                </a:solidFill>
              </a:rPr>
              <a:t> </a:t>
            </a:r>
            <a:r>
              <a:rPr lang="es-ES" sz="1100" b="1" err="1">
                <a:solidFill>
                  <a:srgbClr val="B0BF27"/>
                </a:solidFill>
              </a:rPr>
              <a:t>Monitoring</a:t>
            </a:r>
            <a:endParaRPr lang="en-US" sz="1100" b="1">
              <a:solidFill>
                <a:srgbClr val="B0BF27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5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image" Target="../media/image36.png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image" Target="../media/image35.svg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image" Target="../media/image33.jpeg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theme" Target="../theme/theme3.xml"/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nl-BE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1" y="4700784"/>
            <a:ext cx="4608512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4"/>
            <a:ext cx="410067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85" y="4670884"/>
            <a:ext cx="789970" cy="2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Users\tbo\Desktop\horiz-pos-png-low-all\pos_png_horiz_lr\EN\logo-ce-horizontal-en-quadri-l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75" y="4681002"/>
            <a:ext cx="962678" cy="2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13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650" r:id="rId2"/>
    <p:sldLayoutId id="2147483670" r:id="rId3"/>
    <p:sldLayoutId id="2147483651" r:id="rId4"/>
    <p:sldLayoutId id="2147483652" r:id="rId5"/>
    <p:sldLayoutId id="2147483653" r:id="rId6"/>
    <p:sldLayoutId id="2147483654" r:id="rId7"/>
    <p:sldLayoutId id="2147483656" r:id="rId8"/>
  </p:sldLayoutIdLst>
  <p:txStyles>
    <p:titleStyle>
      <a:lvl1pPr algn="ctr" defTabSz="914378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4" y="4700784"/>
            <a:ext cx="4608512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48064" y="4700784"/>
            <a:ext cx="410067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85" y="4670884"/>
            <a:ext cx="789970" cy="2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tbo\Desktop\horiz-pos-png-low-all\pos_png_horiz_lr\EN\logo-ce-horizontal-en-quadri-lr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75" y="4681002"/>
            <a:ext cx="962678" cy="2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688952"/>
            <a:ext cx="924797" cy="27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46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820" r:id="rId7"/>
    <p:sldLayoutId id="2147483688" r:id="rId8"/>
    <p:sldLayoutId id="2147483889" r:id="rId9"/>
    <p:sldLayoutId id="2147484058" r:id="rId10"/>
    <p:sldLayoutId id="2147484095" r:id="rId11"/>
    <p:sldLayoutId id="2147484097" r:id="rId12"/>
  </p:sldLayoutIdLst>
  <p:txStyles>
    <p:titleStyle>
      <a:lvl1pPr algn="ctr" defTabSz="914378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B83B0F-B27A-0921-789A-DE1DB116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1" y="273844"/>
            <a:ext cx="865265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1FE55-B7FA-0C46-11A7-29D10B558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671" y="1369219"/>
            <a:ext cx="8652658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86B46-8A15-A827-370B-34BFA357E0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83F801-8E86-4B33-862C-3E1C711AECEF}" type="slidenum">
              <a:rPr lang="en-DK" smtClean="0"/>
              <a:pPr/>
              <a:t>‹#›</a:t>
            </a:fld>
            <a:endParaRPr lang="en-DK"/>
          </a:p>
        </p:txBody>
      </p:sp>
      <p:pic>
        <p:nvPicPr>
          <p:cNvPr id="9" name="Picture 8" descr="Background pattern">
            <a:extLst>
              <a:ext uri="{FF2B5EF4-FFF2-40B4-BE49-F238E27FC236}">
                <a16:creationId xmlns:a16="http://schemas.microsoft.com/office/drawing/2014/main" id="{0FD783B6-D468-578A-447E-E5B8F058C9B5}"/>
              </a:ext>
            </a:extLst>
          </p:cNvPr>
          <p:cNvPicPr/>
          <p:nvPr userDrawn="1"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07" y="4734019"/>
            <a:ext cx="485775" cy="3246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DB28A1-F308-6EEA-2514-0A6E80DB0700}"/>
              </a:ext>
            </a:extLst>
          </p:cNvPr>
          <p:cNvPicPr/>
          <p:nvPr userDrawn="1"/>
        </p:nvPicPr>
        <p:blipFill>
          <a:blip r:embed="rId37"/>
          <a:stretch>
            <a:fillRect/>
          </a:stretch>
        </p:blipFill>
        <p:spPr>
          <a:xfrm>
            <a:off x="754181" y="4747066"/>
            <a:ext cx="1303133" cy="35664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18EC98C-094A-C2C7-4648-90DD73EC05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2057314" y="4747066"/>
            <a:ext cx="889287" cy="324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56DE54-9178-9D6E-64E5-54217F8F62D0}"/>
              </a:ext>
            </a:extLst>
          </p:cNvPr>
          <p:cNvPicPr/>
          <p:nvPr userDrawn="1"/>
        </p:nvPicPr>
        <p:blipFill>
          <a:blip r:embed="rId39"/>
          <a:stretch>
            <a:fillRect/>
          </a:stretch>
        </p:blipFill>
        <p:spPr>
          <a:xfrm>
            <a:off x="7175334" y="4729640"/>
            <a:ext cx="781880" cy="324641"/>
          </a:xfrm>
          <a:prstGeom prst="rect">
            <a:avLst/>
          </a:prstGeom>
        </p:spPr>
      </p:pic>
      <p:pic>
        <p:nvPicPr>
          <p:cNvPr id="15" name="Picture 14" descr="A picture containing flower, graphics&#10;&#10;Description automatically generated">
            <a:extLst>
              <a:ext uri="{FF2B5EF4-FFF2-40B4-BE49-F238E27FC236}">
                <a16:creationId xmlns:a16="http://schemas.microsoft.com/office/drawing/2014/main" id="{621A7A32-1920-0E15-D7CE-94ED92B305F6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214" y="4747582"/>
            <a:ext cx="783522" cy="28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  <p:sldLayoutId id="2147484072" r:id="rId12"/>
    <p:sldLayoutId id="2147484073" r:id="rId13"/>
    <p:sldLayoutId id="2147484074" r:id="rId14"/>
    <p:sldLayoutId id="2147484075" r:id="rId15"/>
    <p:sldLayoutId id="2147484076" r:id="rId16"/>
    <p:sldLayoutId id="2147484077" r:id="rId17"/>
    <p:sldLayoutId id="2147484078" r:id="rId18"/>
    <p:sldLayoutId id="2147484079" r:id="rId19"/>
    <p:sldLayoutId id="2147484080" r:id="rId20"/>
    <p:sldLayoutId id="2147484081" r:id="rId21"/>
    <p:sldLayoutId id="2147484082" r:id="rId22"/>
    <p:sldLayoutId id="2147484083" r:id="rId23"/>
    <p:sldLayoutId id="2147484084" r:id="rId24"/>
    <p:sldLayoutId id="2147484085" r:id="rId25"/>
    <p:sldLayoutId id="2147484086" r:id="rId26"/>
    <p:sldLayoutId id="2147484087" r:id="rId27"/>
    <p:sldLayoutId id="2147484088" r:id="rId28"/>
    <p:sldLayoutId id="2147484089" r:id="rId29"/>
    <p:sldLayoutId id="2147484090" r:id="rId30"/>
    <p:sldLayoutId id="2147484091" r:id="rId31"/>
    <p:sldLayoutId id="2147484092" r:id="rId32"/>
    <p:sldLayoutId id="2147484094" r:id="rId33"/>
    <p:sldLayoutId id="2147484096" r:id="rId3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04494"/>
          </a:solidFill>
          <a:latin typeface="Arial Black" panose="020B0A0402010209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00449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800" kern="1200">
          <a:solidFill>
            <a:srgbClr val="00449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00449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350" kern="1200">
          <a:solidFill>
            <a:srgbClr val="00449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̶"/>
        <a:defRPr sz="1350" kern="1200">
          <a:solidFill>
            <a:srgbClr val="00449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79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7.svg"/><Relationship Id="rId5" Type="http://schemas.openxmlformats.org/officeDocument/2006/relationships/image" Target="../media/image73.svg"/><Relationship Id="rId4" Type="http://schemas.openxmlformats.org/officeDocument/2006/relationships/image" Target="../media/image8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93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sv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1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0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64.png"/><Relationship Id="rId10" Type="http://schemas.openxmlformats.org/officeDocument/2006/relationships/hyperlink" Target="https://cis2.eea.europa.eu/" TargetMode="External"/><Relationship Id="rId4" Type="http://schemas.openxmlformats.org/officeDocument/2006/relationships/diagramLayout" Target="../diagrams/layout1.xml"/><Relationship Id="rId9" Type="http://schemas.microsoft.com/office/2007/relationships/hdphoto" Target="../media/hdphoto1.wdp"/><Relationship Id="rId14" Type="http://schemas.openxmlformats.org/officeDocument/2006/relationships/image" Target="../media/image6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75.sv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0" Type="http://schemas.openxmlformats.org/officeDocument/2006/relationships/image" Target="../media/image79.svg"/><Relationship Id="rId4" Type="http://schemas.openxmlformats.org/officeDocument/2006/relationships/image" Target="../media/image73.svg"/><Relationship Id="rId9" Type="http://schemas.openxmlformats.org/officeDocument/2006/relationships/image" Target="../media/image7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A0BD9-B9DB-610E-2C4B-A7A09AD4F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2F0BA2-B26C-6A84-CE4C-E8B508860D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17500" y="1795121"/>
            <a:ext cx="4881989" cy="1358426"/>
          </a:xfrm>
        </p:spPr>
        <p:txBody>
          <a:bodyPr/>
          <a:lstStyle/>
          <a:p>
            <a:r>
              <a:rPr lang="en-US" sz="2400" b="1" dirty="0"/>
              <a:t>FRM data for the Copernicus </a:t>
            </a:r>
            <a:r>
              <a:rPr lang="en-US" sz="2400" b="1" dirty="0" err="1"/>
              <a:t>Programme</a:t>
            </a:r>
            <a:endParaRPr lang="en-US" sz="1800" b="1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B64F9F-9D23-4240-CF53-4C7257E6E2D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217500" y="3153547"/>
            <a:ext cx="4881989" cy="639563"/>
          </a:xfrm>
        </p:spPr>
        <p:txBody>
          <a:bodyPr>
            <a:noAutofit/>
          </a:bodyPr>
          <a:lstStyle/>
          <a:p>
            <a:r>
              <a:rPr lang="en-GB" sz="1600" dirty="0">
                <a:latin typeface="Arial Black" panose="020B0A04020102020204" pitchFamily="34" charset="0"/>
              </a:rPr>
              <a:t>José Miguel Rubio Iglesias (EEA), S. Clerc, S. Gremme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317A6A-37C9-ECE3-2FAE-6B1AE9755144}"/>
              </a:ext>
            </a:extLst>
          </p:cNvPr>
          <p:cNvSpPr txBox="1">
            <a:spLocks/>
          </p:cNvSpPr>
          <p:nvPr/>
        </p:nvSpPr>
        <p:spPr>
          <a:xfrm>
            <a:off x="4217500" y="3707244"/>
            <a:ext cx="4537323" cy="686026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0" indent="0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latin typeface="Arial Black" panose="020B0A04020102020204" pitchFamily="34" charset="0"/>
              </a:rPr>
              <a:t>ESA/NPL FRM Workshop</a:t>
            </a:r>
          </a:p>
        </p:txBody>
      </p:sp>
    </p:spTree>
    <p:extLst>
      <p:ext uri="{BB962C8B-B14F-4D97-AF65-F5344CB8AC3E}">
        <p14:creationId xmlns:p14="http://schemas.microsoft.com/office/powerpoint/2010/main" val="3568708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F369D-9010-5E51-3A38-C1FE373B9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7CF469-1FA7-FE55-0A22-7312ABD643C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840929" y="35170"/>
            <a:ext cx="2057400" cy="189035"/>
          </a:xfrm>
        </p:spPr>
        <p:txBody>
          <a:bodyPr/>
          <a:lstStyle/>
          <a:p>
            <a:pPr defTabSz="685783">
              <a:defRPr/>
            </a:pPr>
            <a:fld id="{B483F801-8E86-4B33-862C-3E1C711AECEF}" type="slidenum">
              <a:rPr lang="en-DK" cap="all">
                <a:solidFill>
                  <a:srgbClr val="262626">
                    <a:tint val="75000"/>
                  </a:srgbClr>
                </a:solidFill>
              </a:rPr>
              <a:pPr defTabSz="685783">
                <a:defRPr/>
              </a:pPr>
              <a:t>10</a:t>
            </a:fld>
            <a:endParaRPr lang="en-DK" cap="all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D1130C-AA5D-93A2-88F3-AC53B56CBE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971" y="291657"/>
            <a:ext cx="7998619" cy="44291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Black" panose="020B0A04020102090204" pitchFamily="34" charset="0"/>
              </a:rPr>
              <a:t>Why an in-situ strategy beyond 2027?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043B54-69C4-C303-2609-53C2DFB56EA2}"/>
              </a:ext>
            </a:extLst>
          </p:cNvPr>
          <p:cNvSpPr txBox="1"/>
          <p:nvPr/>
        </p:nvSpPr>
        <p:spPr>
          <a:xfrm>
            <a:off x="832765" y="3917211"/>
            <a:ext cx="8207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914333">
              <a:spcBef>
                <a:spcPct val="20000"/>
              </a:spcBef>
              <a:defRPr/>
            </a:pPr>
            <a:r>
              <a:rPr lang="en-US" b="1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Strategy provides high-level guidance to support coordinated in-situ action across Copernicus.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957F155-5FAB-85BC-0E83-F3F2013AD3BF}"/>
              </a:ext>
            </a:extLst>
          </p:cNvPr>
          <p:cNvSpPr/>
          <p:nvPr/>
        </p:nvSpPr>
        <p:spPr>
          <a:xfrm>
            <a:off x="941611" y="2082050"/>
            <a:ext cx="2344949" cy="530916"/>
          </a:xfrm>
          <a:custGeom>
            <a:avLst/>
            <a:gdLst>
              <a:gd name="csX0" fmla="*/ 0 w 2834417"/>
              <a:gd name="csY0" fmla="*/ 0 h 629840"/>
              <a:gd name="csX1" fmla="*/ 2834417 w 2834417"/>
              <a:gd name="csY1" fmla="*/ 0 h 629840"/>
              <a:gd name="csX2" fmla="*/ 2834417 w 2834417"/>
              <a:gd name="csY2" fmla="*/ 629840 h 629840"/>
              <a:gd name="csX3" fmla="*/ 0 w 2834417"/>
              <a:gd name="csY3" fmla="*/ 629840 h 629840"/>
              <a:gd name="csX4" fmla="*/ 0 w 2834417"/>
              <a:gd name="csY4" fmla="*/ 0 h 6298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834417" h="629840">
                <a:moveTo>
                  <a:pt x="0" y="0"/>
                </a:moveTo>
                <a:lnTo>
                  <a:pt x="2834417" y="0"/>
                </a:lnTo>
                <a:lnTo>
                  <a:pt x="2834417" y="629840"/>
                </a:lnTo>
                <a:lnTo>
                  <a:pt x="0" y="629840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005" tIns="40005" rIns="40005" bIns="40005" numCol="1" spcCol="1270" anchor="t" anchorCtr="0">
            <a:noAutofit/>
          </a:bodyPr>
          <a:lstStyle/>
          <a:p>
            <a:pPr defTabSz="914333">
              <a:spcBef>
                <a:spcPts val="1875"/>
              </a:spcBef>
              <a:defRPr/>
            </a:pPr>
            <a:r>
              <a:rPr lang="en-US" b="1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in-situ data provision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E469BD-0B63-AA4D-1669-534E54A6CB48}"/>
              </a:ext>
            </a:extLst>
          </p:cNvPr>
          <p:cNvCxnSpPr>
            <a:cxnSpLocks/>
          </p:cNvCxnSpPr>
          <p:nvPr/>
        </p:nvCxnSpPr>
        <p:spPr>
          <a:xfrm>
            <a:off x="945973" y="2761445"/>
            <a:ext cx="2462513" cy="0"/>
          </a:xfrm>
          <a:prstGeom prst="line">
            <a:avLst/>
          </a:prstGeom>
          <a:ln w="28575">
            <a:solidFill>
              <a:srgbClr val="783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47EAC3F-99F5-8F57-CC73-AEACCFAB1345}"/>
              </a:ext>
            </a:extLst>
          </p:cNvPr>
          <p:cNvSpPr txBox="1"/>
          <p:nvPr/>
        </p:nvSpPr>
        <p:spPr>
          <a:xfrm>
            <a:off x="936971" y="2817568"/>
            <a:ext cx="24625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914333">
              <a:defRPr/>
            </a:pPr>
            <a:r>
              <a:rPr lang="en-US" sz="1350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availability of in-situ data to complement, support and validate Copernicus space and service data.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00A028-0861-C38B-A7A0-F4D2CFFB820D}"/>
              </a:ext>
            </a:extLst>
          </p:cNvPr>
          <p:cNvSpPr/>
          <p:nvPr/>
        </p:nvSpPr>
        <p:spPr>
          <a:xfrm>
            <a:off x="3581032" y="2102947"/>
            <a:ext cx="2462513" cy="651515"/>
          </a:xfrm>
          <a:custGeom>
            <a:avLst/>
            <a:gdLst>
              <a:gd name="csX0" fmla="*/ 0 w 2834417"/>
              <a:gd name="csY0" fmla="*/ 0 h 629840"/>
              <a:gd name="csX1" fmla="*/ 2834417 w 2834417"/>
              <a:gd name="csY1" fmla="*/ 0 h 629840"/>
              <a:gd name="csX2" fmla="*/ 2834417 w 2834417"/>
              <a:gd name="csY2" fmla="*/ 629840 h 629840"/>
              <a:gd name="csX3" fmla="*/ 0 w 2834417"/>
              <a:gd name="csY3" fmla="*/ 629840 h 629840"/>
              <a:gd name="csX4" fmla="*/ 0 w 2834417"/>
              <a:gd name="csY4" fmla="*/ 0 h 6298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834417" h="629840">
                <a:moveTo>
                  <a:pt x="0" y="0"/>
                </a:moveTo>
                <a:lnTo>
                  <a:pt x="2834417" y="0"/>
                </a:lnTo>
                <a:lnTo>
                  <a:pt x="2834417" y="629840"/>
                </a:lnTo>
                <a:lnTo>
                  <a:pt x="0" y="629840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005" tIns="40005" rIns="40005" bIns="40005" numCol="1" spcCol="1270" anchor="t" anchorCtr="0">
            <a:noAutofit/>
          </a:bodyPr>
          <a:lstStyle/>
          <a:p>
            <a:pPr marL="0" lvl="1" defTabSz="914333">
              <a:defRPr/>
            </a:pPr>
            <a:r>
              <a:rPr lang="en-US" b="1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framework for in-situ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6014498-3872-9DE6-0881-C0015168A240}"/>
              </a:ext>
            </a:extLst>
          </p:cNvPr>
          <p:cNvCxnSpPr>
            <a:cxnSpLocks/>
          </p:cNvCxnSpPr>
          <p:nvPr/>
        </p:nvCxnSpPr>
        <p:spPr>
          <a:xfrm>
            <a:off x="3596100" y="2761445"/>
            <a:ext cx="2513236" cy="0"/>
          </a:xfrm>
          <a:prstGeom prst="line">
            <a:avLst/>
          </a:prstGeom>
          <a:ln w="28575">
            <a:solidFill>
              <a:srgbClr val="783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50F5C28-2F7A-392D-7620-DE0D170DC770}"/>
              </a:ext>
            </a:extLst>
          </p:cNvPr>
          <p:cNvSpPr txBox="1"/>
          <p:nvPr/>
        </p:nvSpPr>
        <p:spPr>
          <a:xfrm>
            <a:off x="3551641" y="2844785"/>
            <a:ext cx="24625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914333">
              <a:defRPr/>
            </a:pPr>
            <a:r>
              <a:rPr lang="en-US" sz="1350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the development and coordination of Copernicus in-situ activities in the next MFF (2028–2034).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A5F32A2-1C79-2376-8C0B-7C1794B57AC7}"/>
              </a:ext>
            </a:extLst>
          </p:cNvPr>
          <p:cNvSpPr/>
          <p:nvPr/>
        </p:nvSpPr>
        <p:spPr>
          <a:xfrm>
            <a:off x="6279235" y="2091765"/>
            <a:ext cx="2344949" cy="1485000"/>
          </a:xfrm>
          <a:custGeom>
            <a:avLst/>
            <a:gdLst>
              <a:gd name="csX0" fmla="*/ 0 w 2834417"/>
              <a:gd name="csY0" fmla="*/ 0 h 629840"/>
              <a:gd name="csX1" fmla="*/ 2834417 w 2834417"/>
              <a:gd name="csY1" fmla="*/ 0 h 629840"/>
              <a:gd name="csX2" fmla="*/ 2834417 w 2834417"/>
              <a:gd name="csY2" fmla="*/ 629840 h 629840"/>
              <a:gd name="csX3" fmla="*/ 0 w 2834417"/>
              <a:gd name="csY3" fmla="*/ 629840 h 629840"/>
              <a:gd name="csX4" fmla="*/ 0 w 2834417"/>
              <a:gd name="csY4" fmla="*/ 0 h 6298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834417" h="629840">
                <a:moveTo>
                  <a:pt x="0" y="0"/>
                </a:moveTo>
                <a:lnTo>
                  <a:pt x="2834417" y="0"/>
                </a:lnTo>
                <a:lnTo>
                  <a:pt x="2834417" y="629840"/>
                </a:lnTo>
                <a:lnTo>
                  <a:pt x="0" y="629840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005" tIns="40005" rIns="40005" bIns="40005" numCol="1" spcCol="1270" anchor="t" anchorCtr="0">
            <a:noAutofit/>
          </a:bodyPr>
          <a:lstStyle/>
          <a:p>
            <a:pPr marL="0" lvl="1" defTabSz="914333">
              <a:defRPr/>
            </a:pPr>
            <a:r>
              <a:rPr lang="en-US" b="1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EU strategic priorities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4FE682-DAC1-1B94-3AE3-3E0E32011585}"/>
              </a:ext>
            </a:extLst>
          </p:cNvPr>
          <p:cNvCxnSpPr>
            <a:cxnSpLocks/>
          </p:cNvCxnSpPr>
          <p:nvPr/>
        </p:nvCxnSpPr>
        <p:spPr>
          <a:xfrm>
            <a:off x="6279235" y="2758387"/>
            <a:ext cx="2462513" cy="0"/>
          </a:xfrm>
          <a:prstGeom prst="line">
            <a:avLst/>
          </a:prstGeom>
          <a:ln w="28575">
            <a:solidFill>
              <a:srgbClr val="783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AB5B46E-C6D8-BCA2-664C-1068FC5314CB}"/>
              </a:ext>
            </a:extLst>
          </p:cNvPr>
          <p:cNvSpPr txBox="1"/>
          <p:nvPr/>
        </p:nvSpPr>
        <p:spPr>
          <a:xfrm>
            <a:off x="6249844" y="2844785"/>
            <a:ext cx="24625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914333">
              <a:defRPr/>
            </a:pPr>
            <a:r>
              <a:rPr lang="en-US" sz="1350" dirty="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 to resilience, strategic autonomy, competitiveness and the European data strategy.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FF39942-C2A5-2C69-59F1-D18952ECD53E}"/>
              </a:ext>
            </a:extLst>
          </p:cNvPr>
          <p:cNvGrpSpPr/>
          <p:nvPr/>
        </p:nvGrpSpPr>
        <p:grpSpPr>
          <a:xfrm>
            <a:off x="6965675" y="957072"/>
            <a:ext cx="903954" cy="902477"/>
            <a:chOff x="9168242" y="1088243"/>
            <a:chExt cx="1427967" cy="141802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C0AD04A-5ADA-DA99-DAFF-7279CEFECB3D}"/>
                </a:ext>
              </a:extLst>
            </p:cNvPr>
            <p:cNvSpPr/>
            <p:nvPr/>
          </p:nvSpPr>
          <p:spPr>
            <a:xfrm>
              <a:off x="9168242" y="1088243"/>
              <a:ext cx="1427967" cy="1418025"/>
            </a:xfrm>
            <a:prstGeom prst="ellipse">
              <a:avLst/>
            </a:prstGeom>
            <a:solidFill>
              <a:srgbClr val="00378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350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100FBAA5-7777-3374-8A5A-3CCAAE8173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18261"/>
            <a:stretch>
              <a:fillRect/>
            </a:stretch>
          </p:blipFill>
          <p:spPr>
            <a:xfrm>
              <a:off x="9273924" y="1189642"/>
              <a:ext cx="1216602" cy="1287326"/>
            </a:xfrm>
            <a:prstGeom prst="rect">
              <a:avLst/>
            </a:prstGeom>
          </p:spPr>
        </p:pic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F084FFF9-A44A-4D37-FE18-EDF39EBAB131}"/>
              </a:ext>
            </a:extLst>
          </p:cNvPr>
          <p:cNvSpPr/>
          <p:nvPr/>
        </p:nvSpPr>
        <p:spPr>
          <a:xfrm>
            <a:off x="1551184" y="961705"/>
            <a:ext cx="997427" cy="997427"/>
          </a:xfrm>
          <a:prstGeom prst="ellipse">
            <a:avLst/>
          </a:prstGeom>
          <a:blipFill>
            <a:blip r:embed="rId4"/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DK" sz="1350"/>
          </a:p>
        </p:txBody>
      </p:sp>
      <p:sp>
        <p:nvSpPr>
          <p:cNvPr id="41" name="Oval 40" descr="Colorful blocks arranged to make stairs">
            <a:extLst>
              <a:ext uri="{FF2B5EF4-FFF2-40B4-BE49-F238E27FC236}">
                <a16:creationId xmlns:a16="http://schemas.microsoft.com/office/drawing/2014/main" id="{FA86F7DB-22EE-A17B-0EE4-A3B4EE12E5AA}"/>
              </a:ext>
            </a:extLst>
          </p:cNvPr>
          <p:cNvSpPr/>
          <p:nvPr/>
        </p:nvSpPr>
        <p:spPr>
          <a:xfrm>
            <a:off x="4317212" y="914666"/>
            <a:ext cx="997427" cy="997427"/>
          </a:xfrm>
          <a:prstGeom prst="ellipse">
            <a:avLst/>
          </a:prstGeom>
          <a:blipFill>
            <a:blip r:embed="rId5"/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DK" sz="1350"/>
          </a:p>
        </p:txBody>
      </p:sp>
    </p:spTree>
    <p:extLst>
      <p:ext uri="{BB962C8B-B14F-4D97-AF65-F5344CB8AC3E}">
        <p14:creationId xmlns:p14="http://schemas.microsoft.com/office/powerpoint/2010/main" val="1865291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70F91-708D-C9BF-1BA8-8D2D994CD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A27C49-2D9A-5581-218A-B4AFB3D33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29275" y="3185"/>
            <a:ext cx="2743200" cy="2520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3F801-8E86-4B33-862C-3E1C711AECEF}" type="slidenum">
              <a:rPr lang="en-DK" smtClean="0"/>
              <a:pPr/>
              <a:t>11</a:t>
            </a:fld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970E3F-2C39-D6F9-E128-843D833516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710" y="268656"/>
            <a:ext cx="7998619" cy="441068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Five Strategic Areas</a:t>
            </a:r>
            <a:endParaRPr lang="en-GB" sz="2400" dirty="0"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5072C-707C-FB9C-0167-B5034530E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451" y="918649"/>
            <a:ext cx="4679099" cy="351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1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29FB4-5822-3FF2-B51D-F3591F7B2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31F8C4-B6EF-F564-FE2E-4F330F31C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70" y="1101061"/>
            <a:ext cx="5775350" cy="3534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Maintain an overview of in-situ requirements, gaps and challenges</a:t>
            </a:r>
          </a:p>
          <a:p>
            <a:pPr lvl="1"/>
            <a:r>
              <a:rPr lang="en-US" sz="1600" dirty="0"/>
              <a:t>Identify key FRM requirements, providers and gaps</a:t>
            </a:r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marL="0" indent="0">
              <a:buNone/>
            </a:pPr>
            <a:r>
              <a:rPr lang="en-US" sz="1800" dirty="0"/>
              <a:t>Support critical calibration and validation infrastructure</a:t>
            </a:r>
          </a:p>
          <a:p>
            <a:pPr lvl="1"/>
            <a:r>
              <a:rPr lang="en-US" sz="1600" dirty="0"/>
              <a:t>Infrastructure providing critical data can be supported by Copernicus</a:t>
            </a:r>
          </a:p>
          <a:p>
            <a:pPr lvl="1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B602E1-DC94-2624-8F41-48BB6941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F801-8E86-4B33-862C-3E1C711AECEF}" type="slidenum">
              <a:rPr lang="en-DK" smtClean="0"/>
              <a:t>12</a:t>
            </a:fld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5CE1C-84E3-D8FA-1DB5-83D4CCAF2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b">
            <a:normAutofit fontScale="77500" lnSpcReduction="20000"/>
          </a:bodyPr>
          <a:lstStyle/>
          <a:p>
            <a:pPr>
              <a:spcBef>
                <a:spcPts val="0"/>
              </a:spcBef>
            </a:pPr>
            <a:r>
              <a:rPr lang="fr-FR" dirty="0"/>
              <a:t>FRM-</a:t>
            </a:r>
            <a:r>
              <a:rPr lang="fr-FR" dirty="0" err="1"/>
              <a:t>related</a:t>
            </a:r>
            <a:r>
              <a:rPr lang="fr-FR" dirty="0"/>
              <a:t> </a:t>
            </a:r>
            <a:r>
              <a:rPr lang="fr-FR" dirty="0" err="1"/>
              <a:t>strategic</a:t>
            </a:r>
            <a:r>
              <a:rPr lang="fr-FR" dirty="0"/>
              <a:t> </a:t>
            </a:r>
            <a:r>
              <a:rPr lang="fr-FR" dirty="0" err="1"/>
              <a:t>recommendations</a:t>
            </a:r>
            <a:r>
              <a:rPr lang="fr-FR" dirty="0"/>
              <a:t>: Fit for </a:t>
            </a:r>
            <a:r>
              <a:rPr lang="fr-FR" dirty="0" err="1"/>
              <a:t>purpose</a:t>
            </a:r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8256080-DB32-959A-833E-ECD96B0DD716}"/>
              </a:ext>
            </a:extLst>
          </p:cNvPr>
          <p:cNvSpPr>
            <a:spLocks noChangeAspect="1"/>
          </p:cNvSpPr>
          <p:nvPr/>
        </p:nvSpPr>
        <p:spPr>
          <a:xfrm>
            <a:off x="8046719" y="1521579"/>
            <a:ext cx="734909" cy="734909"/>
          </a:xfrm>
          <a:prstGeom prst="ellipse">
            <a:avLst/>
          </a:prstGeom>
          <a:solidFill>
            <a:srgbClr val="EBE2E1"/>
          </a:solidFill>
          <a:ln w="28575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K" sz="3200"/>
          </a:p>
        </p:txBody>
      </p:sp>
      <p:pic>
        <p:nvPicPr>
          <p:cNvPr id="8" name="Graphic 2" descr="Hourglass 90% with solid fill">
            <a:extLst>
              <a:ext uri="{FF2B5EF4-FFF2-40B4-BE49-F238E27FC236}">
                <a16:creationId xmlns:a16="http://schemas.microsoft.com/office/drawing/2014/main" id="{75D40EE1-C4B1-7B34-0878-3CCF8DBB4B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87543" y="1548303"/>
            <a:ext cx="646614" cy="646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B4F034-D470-EBF9-0C85-7720AEEB4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929" y="2800350"/>
            <a:ext cx="2042160" cy="153162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B3124A7-5E45-CC13-4C91-FA6DDDDE71E2}"/>
              </a:ext>
            </a:extLst>
          </p:cNvPr>
          <p:cNvSpPr>
            <a:spLocks noChangeAspect="1"/>
          </p:cNvSpPr>
          <p:nvPr/>
        </p:nvSpPr>
        <p:spPr>
          <a:xfrm>
            <a:off x="7342307" y="1801314"/>
            <a:ext cx="684000" cy="684000"/>
          </a:xfrm>
          <a:prstGeom prst="ellipse">
            <a:avLst/>
          </a:prstGeom>
          <a:solidFill>
            <a:srgbClr val="EBE2E1"/>
          </a:solidFill>
          <a:ln w="28575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K"/>
          </a:p>
        </p:txBody>
      </p:sp>
      <p:pic>
        <p:nvPicPr>
          <p:cNvPr id="12" name="Graphic 11" descr="Help with solid fill">
            <a:extLst>
              <a:ext uri="{FF2B5EF4-FFF2-40B4-BE49-F238E27FC236}">
                <a16:creationId xmlns:a16="http://schemas.microsoft.com/office/drawing/2014/main" id="{5437EE30-9BE0-C338-68F9-7665E22931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2649" y="1819314"/>
            <a:ext cx="648000" cy="64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8DA72A8-CA3C-B743-3C5C-86AAF11C6C6B}"/>
              </a:ext>
            </a:extLst>
          </p:cNvPr>
          <p:cNvSpPr>
            <a:spLocks noChangeAspect="1"/>
          </p:cNvSpPr>
          <p:nvPr/>
        </p:nvSpPr>
        <p:spPr>
          <a:xfrm>
            <a:off x="7114586" y="1002749"/>
            <a:ext cx="775737" cy="775737"/>
          </a:xfrm>
          <a:prstGeom prst="ellipse">
            <a:avLst/>
          </a:prstGeom>
          <a:solidFill>
            <a:srgbClr val="EBE2E1"/>
          </a:solidFill>
          <a:ln w="28575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K"/>
          </a:p>
        </p:txBody>
      </p:sp>
      <p:pic>
        <p:nvPicPr>
          <p:cNvPr id="14" name="Graphic 13" descr="Earth globe: Africa and Europe with solid fill">
            <a:extLst>
              <a:ext uri="{FF2B5EF4-FFF2-40B4-BE49-F238E27FC236}">
                <a16:creationId xmlns:a16="http://schemas.microsoft.com/office/drawing/2014/main" id="{AE149669-21B9-C271-E374-316C3A9DD3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32586" y="1025577"/>
            <a:ext cx="734909" cy="734909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C3F8D2B-72DC-1EF8-D144-59A180E254F0}"/>
              </a:ext>
            </a:extLst>
          </p:cNvPr>
          <p:cNvSpPr>
            <a:spLocks noChangeAspect="1"/>
          </p:cNvSpPr>
          <p:nvPr/>
        </p:nvSpPr>
        <p:spPr>
          <a:xfrm>
            <a:off x="7792690" y="761498"/>
            <a:ext cx="684000" cy="684000"/>
          </a:xfrm>
          <a:prstGeom prst="ellipse">
            <a:avLst/>
          </a:prstGeom>
          <a:solidFill>
            <a:srgbClr val="EBE2E1"/>
          </a:solidFill>
          <a:ln w="28575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K"/>
          </a:p>
        </p:txBody>
      </p:sp>
      <p:pic>
        <p:nvPicPr>
          <p:cNvPr id="16" name="Graphic 15" descr="Magnifying glass with solid fill">
            <a:extLst>
              <a:ext uri="{FF2B5EF4-FFF2-40B4-BE49-F238E27FC236}">
                <a16:creationId xmlns:a16="http://schemas.microsoft.com/office/drawing/2014/main" id="{F0946CA6-1852-8EC6-A3CE-F8E371C881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2141" y="783839"/>
            <a:ext cx="622119" cy="62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88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EA672-44A6-D599-D1B1-F14E33522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3AF4AB-CF0C-633D-F900-F7CF39ABC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70" y="1101061"/>
            <a:ext cx="5207660" cy="3534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Support data providers to address Copernicus-specific requirements</a:t>
            </a:r>
          </a:p>
          <a:p>
            <a:pPr lvl="1"/>
            <a:r>
              <a:rPr lang="en-US" sz="1600" dirty="0"/>
              <a:t>E.g.: actions to adopt / improve FRM standards</a:t>
            </a:r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marL="0" indent="0">
              <a:buNone/>
            </a:pPr>
            <a:r>
              <a:rPr lang="en-US" sz="1800" dirty="0"/>
              <a:t>Plan for emerging data requirements</a:t>
            </a:r>
          </a:p>
          <a:p>
            <a:pPr lvl="1"/>
            <a:r>
              <a:rPr lang="en-US" sz="1600" dirty="0"/>
              <a:t>Prepare technologies, protocols and standards for new FRMs</a:t>
            </a:r>
          </a:p>
          <a:p>
            <a:pPr lvl="1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0BB0ED-6F19-8B5E-BD79-3AC8A8EBA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F801-8E86-4B33-862C-3E1C711AECEF}" type="slidenum">
              <a:rPr lang="en-DK" smtClean="0"/>
              <a:t>13</a:t>
            </a:fld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DC4DA-D3D2-65E6-0208-1A7AE836A3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b">
            <a:normAutofit fontScale="77500" lnSpcReduction="20000"/>
          </a:bodyPr>
          <a:lstStyle/>
          <a:p>
            <a:r>
              <a:rPr lang="fr-FR" dirty="0"/>
              <a:t>FRM-</a:t>
            </a:r>
            <a:r>
              <a:rPr lang="fr-FR" dirty="0" err="1"/>
              <a:t>related</a:t>
            </a:r>
            <a:r>
              <a:rPr lang="fr-FR" dirty="0"/>
              <a:t> </a:t>
            </a:r>
            <a:r>
              <a:rPr lang="fr-FR" dirty="0" err="1"/>
              <a:t>strategic</a:t>
            </a:r>
            <a:r>
              <a:rPr lang="fr-FR" dirty="0"/>
              <a:t> </a:t>
            </a:r>
            <a:r>
              <a:rPr lang="fr-FR" dirty="0" err="1"/>
              <a:t>recommendations</a:t>
            </a:r>
            <a:r>
              <a:rPr lang="fr-FR" dirty="0"/>
              <a:t>: Fit for </a:t>
            </a:r>
            <a:r>
              <a:rPr lang="fr-FR" dirty="0" err="1"/>
              <a:t>purpose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AAC8D1-1944-DF7D-D438-F6E10D1A7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239" y="3060327"/>
            <a:ext cx="2218765" cy="1508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B865ED-FF75-FAFC-AC99-902F0AEC3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239" y="982495"/>
            <a:ext cx="2218765" cy="166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34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16874-7B55-E59F-6AE8-0F40E0FB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411581-9C9D-E96C-C1EA-8F2280B5C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70" y="1101061"/>
            <a:ext cx="5748670" cy="3534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Recognize and acknowledge data providers</a:t>
            </a:r>
          </a:p>
          <a:p>
            <a:pPr lvl="1"/>
            <a:r>
              <a:rPr lang="en-US" sz="1400" dirty="0"/>
              <a:t>E.g. Copernicus in-situ community label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/>
              <a:t>Optimize data processing and distribution</a:t>
            </a:r>
          </a:p>
          <a:p>
            <a:pPr lvl="1"/>
            <a:r>
              <a:rPr lang="en-US" sz="1400" dirty="0"/>
              <a:t>E.g. support the development of community processors, data distribution platforms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/>
              <a:t>Promote competitiveness and innovation of European in-situ capabilities</a:t>
            </a:r>
          </a:p>
          <a:p>
            <a:pPr lvl="1"/>
            <a:r>
              <a:rPr lang="en-US" sz="1400" dirty="0"/>
              <a:t>E.g. Copernicus partnership with private or public data providers</a:t>
            </a:r>
          </a:p>
          <a:p>
            <a:pPr marL="342900" lvl="1" indent="0">
              <a:buNone/>
            </a:pPr>
            <a:endParaRPr lang="en-US" dirty="0"/>
          </a:p>
          <a:p>
            <a:pPr lvl="1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ABA2FC-13C9-1DB8-9FC5-36555439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F801-8E86-4B33-862C-3E1C711AECEF}" type="slidenum">
              <a:rPr lang="en-DK" smtClean="0"/>
              <a:t>14</a:t>
            </a:fld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8E56D-AE13-CE7C-1538-FE1141657C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b">
            <a:normAutofit fontScale="70000" lnSpcReduction="20000"/>
          </a:bodyPr>
          <a:lstStyle/>
          <a:p>
            <a:r>
              <a:rPr lang="fr-FR" dirty="0"/>
              <a:t>FRM-</a:t>
            </a:r>
            <a:r>
              <a:rPr lang="fr-FR" dirty="0" err="1"/>
              <a:t>related</a:t>
            </a:r>
            <a:r>
              <a:rPr lang="fr-FR" dirty="0"/>
              <a:t> </a:t>
            </a:r>
            <a:r>
              <a:rPr lang="fr-FR" dirty="0" err="1"/>
              <a:t>strategic</a:t>
            </a:r>
            <a:r>
              <a:rPr lang="fr-FR" dirty="0"/>
              <a:t> </a:t>
            </a:r>
            <a:r>
              <a:rPr lang="fr-FR" dirty="0" err="1"/>
              <a:t>recommendations</a:t>
            </a:r>
            <a:r>
              <a:rPr lang="fr-FR" dirty="0"/>
              <a:t>: </a:t>
            </a:r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dirty="0" err="1"/>
              <a:t>cooperation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F42E5B-25F2-5D62-1703-C59186BC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232" y="2204014"/>
            <a:ext cx="1719556" cy="1019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7B0EFD-2217-18FB-3DEF-2B2D9EA55B1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23494" y="3544493"/>
            <a:ext cx="1205188" cy="1019245"/>
          </a:xfrm>
          <a:prstGeom prst="rect">
            <a:avLst/>
          </a:prstGeom>
        </p:spPr>
      </p:pic>
      <p:pic>
        <p:nvPicPr>
          <p:cNvPr id="17" name="Graphic 18" descr="Clipboard Badge with solid fill">
            <a:extLst>
              <a:ext uri="{FF2B5EF4-FFF2-40B4-BE49-F238E27FC236}">
                <a16:creationId xmlns:a16="http://schemas.microsoft.com/office/drawing/2014/main" id="{F039CE0B-7A31-7D70-F394-2206EC6D5F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6160" y="931352"/>
            <a:ext cx="1074264" cy="107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1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71DA5-7125-1A01-5F95-F67761C1A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3BD0F5-A86B-067B-C395-2F5A79725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70" y="1101061"/>
            <a:ext cx="5748670" cy="3534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CEOS FRM certification initiative</a:t>
            </a:r>
          </a:p>
          <a:p>
            <a:pPr lvl="1"/>
            <a:r>
              <a:rPr lang="en-US" sz="1400" dirty="0"/>
              <a:t>Adoption of FRM label within Copernicus could foster improvement of in-situ data quality and usability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Copernicus labelling: </a:t>
            </a:r>
            <a:r>
              <a:rPr lang="en-US" sz="1800"/>
              <a:t>draft proposal</a:t>
            </a:r>
            <a:endParaRPr lang="en-US" sz="1400" dirty="0"/>
          </a:p>
          <a:p>
            <a:pPr lvl="1"/>
            <a:r>
              <a:rPr lang="en-US" sz="1400" dirty="0"/>
              <a:t>Recognize contribution of data providers to the </a:t>
            </a:r>
            <a:r>
              <a:rPr lang="en-US" sz="1400" dirty="0" err="1"/>
              <a:t>programme</a:t>
            </a:r>
            <a:endParaRPr lang="en-US" sz="1400" dirty="0"/>
          </a:p>
          <a:p>
            <a:pPr lvl="1"/>
            <a:r>
              <a:rPr lang="en-US" sz="1400" dirty="0"/>
              <a:t>Recognize network and national contributions</a:t>
            </a:r>
          </a:p>
          <a:p>
            <a:pPr lvl="1"/>
            <a:r>
              <a:rPr lang="en-US" sz="1400" dirty="0"/>
              <a:t>Label could be used for communication / branding</a:t>
            </a:r>
          </a:p>
          <a:p>
            <a:pPr lvl="1"/>
            <a:r>
              <a:rPr lang="en-US" sz="1400" dirty="0"/>
              <a:t>Simple labelling mechanism based on the CIS2 database</a:t>
            </a:r>
          </a:p>
          <a:p>
            <a:endParaRPr lang="en-US" sz="1800" dirty="0"/>
          </a:p>
          <a:p>
            <a:pPr marL="342900" lvl="1" indent="0">
              <a:buNone/>
            </a:pPr>
            <a:endParaRPr lang="en-US" dirty="0"/>
          </a:p>
          <a:p>
            <a:pPr lvl="1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905FC4-8D24-0B12-72B7-BD4C6C46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F801-8E86-4B33-862C-3E1C711AECEF}" type="slidenum">
              <a:rPr lang="en-DK" smtClean="0"/>
              <a:t>15</a:t>
            </a:fld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0F594-18BB-A3CE-1E26-E37360CA94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Focus on FRM certification / labelling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D9B5DB-FBC3-590A-AEC2-22A7CE158A8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8206" t="11124" r="58313" b="15857"/>
          <a:stretch>
            <a:fillRect/>
          </a:stretch>
        </p:blipFill>
        <p:spPr>
          <a:xfrm>
            <a:off x="7721883" y="699440"/>
            <a:ext cx="1044694" cy="12268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15E77-50A2-3802-A1CC-DB5637D27A54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88023">
            <a:off x="7300714" y="1465293"/>
            <a:ext cx="892800" cy="5012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428497-FB8A-30ED-05C2-F5D47481E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8906" y="2396490"/>
            <a:ext cx="2516179" cy="20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9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84B3-EBBF-432C-1CB4-F91EC63C8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07084D-90F0-5AB9-AE7A-DD9940F44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70" y="1101061"/>
            <a:ext cx="7998558" cy="3534734"/>
          </a:xfrm>
        </p:spPr>
        <p:txBody>
          <a:bodyPr>
            <a:normAutofit/>
          </a:bodyPr>
          <a:lstStyle/>
          <a:p>
            <a:r>
              <a:rPr lang="en-US" dirty="0"/>
              <a:t>In-situ data is a key component of the Copernicus </a:t>
            </a:r>
            <a:r>
              <a:rPr lang="en-US" dirty="0" err="1"/>
              <a:t>programme</a:t>
            </a:r>
            <a:endParaRPr lang="en-US" dirty="0"/>
          </a:p>
          <a:p>
            <a:endParaRPr lang="en-US" dirty="0"/>
          </a:p>
          <a:p>
            <a:r>
              <a:rPr lang="en-US" dirty="0"/>
              <a:t>Strong need of operational, high-quality FRMs for the calibration and validation of satellite data</a:t>
            </a:r>
          </a:p>
          <a:p>
            <a:endParaRPr lang="en-US" dirty="0"/>
          </a:p>
          <a:p>
            <a:r>
              <a:rPr lang="en-US" dirty="0"/>
              <a:t>The 2028-2034 strategy will deploy several actions targeting FRMs</a:t>
            </a:r>
          </a:p>
          <a:p>
            <a:endParaRPr lang="en-US" dirty="0"/>
          </a:p>
          <a:p>
            <a:pPr lvl="1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105E5F-9D29-B9B7-EA4C-92F9B0A5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F801-8E86-4B33-862C-3E1C711AECEF}" type="slidenum">
              <a:rPr lang="en-DK" smtClean="0"/>
              <a:t>16</a:t>
            </a:fld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2F994B-CA71-1F01-B2E1-829E58936B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Conclusions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0903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50CAE-15E7-5600-2008-ABC803F9C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C296BE-C12B-7878-3405-736D31522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DA314E-72FD-1D7F-DE54-35ACCE21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0383" y="213013"/>
            <a:ext cx="2743200" cy="234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3F801-8E86-4B33-862C-3E1C711AECEF}" type="slidenum">
              <a:rPr lang="en-DK" smtClean="0"/>
              <a:pPr/>
              <a:t>17</a:t>
            </a:fld>
            <a:endParaRPr lang="en-DK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5752788-5BA2-7C61-7D3E-7D4559BFD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 descr="A fenced in field with a tower in the distance&#10;&#10;Description automatically generated with low confidence">
            <a:extLst>
              <a:ext uri="{FF2B5EF4-FFF2-40B4-BE49-F238E27FC236}">
                <a16:creationId xmlns:a16="http://schemas.microsoft.com/office/drawing/2014/main" id="{793CC4FF-6384-BCD6-78E6-BE297DE10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" b="21999"/>
          <a:stretch/>
        </p:blipFill>
        <p:spPr>
          <a:xfrm>
            <a:off x="0" y="0"/>
            <a:ext cx="9216736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4AF820-BFED-F199-A27F-80EAB9E7E619}"/>
              </a:ext>
            </a:extLst>
          </p:cNvPr>
          <p:cNvSpPr txBox="1"/>
          <p:nvPr/>
        </p:nvSpPr>
        <p:spPr>
          <a:xfrm>
            <a:off x="6559827" y="2881696"/>
            <a:ext cx="240775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>
                <a:solidFill>
                  <a:srgbClr val="783F34"/>
                </a:solidFill>
                <a:latin typeface="Arial Black" panose="020B0A04020102090204" pitchFamily="34" charset="0"/>
              </a:rPr>
              <a:t>insitu.copernicus.eu</a:t>
            </a:r>
            <a:endParaRPr lang="en-DK" sz="1350">
              <a:solidFill>
                <a:srgbClr val="783F34"/>
              </a:solidFill>
              <a:latin typeface="Arial Black" panose="020B0A04020102090204" pitchFamily="34" charset="0"/>
            </a:endParaRPr>
          </a:p>
        </p:txBody>
      </p:sp>
      <p:pic>
        <p:nvPicPr>
          <p:cNvPr id="15" name="Graphic 14" descr="Line arrow: Clockwise curve with solid fill">
            <a:extLst>
              <a:ext uri="{FF2B5EF4-FFF2-40B4-BE49-F238E27FC236}">
                <a16:creationId xmlns:a16="http://schemas.microsoft.com/office/drawing/2014/main" id="{BAB79A2E-CA06-6D3A-E36A-99B75E4B5D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582577">
            <a:off x="5917483" y="3115512"/>
            <a:ext cx="685800" cy="685800"/>
          </a:xfrm>
          <a:prstGeom prst="rect">
            <a:avLst/>
          </a:prstGeom>
        </p:spPr>
      </p:pic>
      <p:pic>
        <p:nvPicPr>
          <p:cNvPr id="16" name="Picture 15" descr="A qr code with different colored squares&#10;&#10;Description automatically generated">
            <a:extLst>
              <a:ext uri="{FF2B5EF4-FFF2-40B4-BE49-F238E27FC236}">
                <a16:creationId xmlns:a16="http://schemas.microsoft.com/office/drawing/2014/main" id="{2886E932-0908-7046-D215-FC7DBD501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68" y="1637081"/>
            <a:ext cx="1571744" cy="1574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FECA07-A6A6-C1D7-B6A4-165870C25BFF}"/>
              </a:ext>
            </a:extLst>
          </p:cNvPr>
          <p:cNvSpPr txBox="1"/>
          <p:nvPr/>
        </p:nvSpPr>
        <p:spPr>
          <a:xfrm>
            <a:off x="770924" y="3008654"/>
            <a:ext cx="2189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>
                <a:solidFill>
                  <a:srgbClr val="783F3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in-situ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1B85415-ECCF-F4F1-7AAB-FD732CF9E7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6728" y="1681016"/>
            <a:ext cx="1277481" cy="12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2E2941-C8A1-05C1-F644-71001E17FA92}"/>
              </a:ext>
            </a:extLst>
          </p:cNvPr>
          <p:cNvSpPr txBox="1"/>
          <p:nvPr/>
        </p:nvSpPr>
        <p:spPr>
          <a:xfrm>
            <a:off x="6542820" y="3099076"/>
            <a:ext cx="30156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783F34"/>
                </a:solidFill>
                <a:latin typeface="Arial Black" panose="020B0A04020102090204" pitchFamily="34" charset="0"/>
              </a:rPr>
              <a:t>copernicus.insitu@eea.europa.eu</a:t>
            </a:r>
            <a:endParaRPr lang="en-DK" sz="1050">
              <a:solidFill>
                <a:srgbClr val="783F34"/>
              </a:solidFill>
              <a:latin typeface="Arial Black" panose="020B0A040201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46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17B278-425B-BEE3-6ECF-8DE71761B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770" y="2472689"/>
            <a:ext cx="7619999" cy="2060973"/>
          </a:xfrm>
        </p:spPr>
        <p:txBody>
          <a:bodyPr>
            <a:normAutofit fontScale="92500" lnSpcReduction="20000"/>
          </a:bodyPr>
          <a:lstStyle/>
          <a:p>
            <a:r>
              <a:rPr lang="en-US" noProof="0" dirty="0"/>
              <a:t>Wide range of In-</a:t>
            </a:r>
            <a:r>
              <a:rPr lang="en-US" dirty="0"/>
              <a:t>situ data are used within Copernicus</a:t>
            </a:r>
          </a:p>
          <a:p>
            <a:pPr lvl="1"/>
            <a:r>
              <a:rPr lang="en-US" dirty="0"/>
              <a:t>“in-situ” or ground-based observations</a:t>
            </a:r>
          </a:p>
          <a:p>
            <a:pPr lvl="1"/>
            <a:r>
              <a:rPr lang="en-US" dirty="0"/>
              <a:t>Reference geospatial data (administrative, geophysical, socio-economic…)</a:t>
            </a:r>
            <a:endParaRPr lang="en-US" noProof="0" dirty="0"/>
          </a:p>
          <a:p>
            <a:r>
              <a:rPr lang="en-US" noProof="0" dirty="0"/>
              <a:t>FRM play a specific role within Copernicus</a:t>
            </a:r>
          </a:p>
          <a:p>
            <a:pPr lvl="1"/>
            <a:r>
              <a:rPr lang="en-GB" dirty="0"/>
              <a:t>Required for Cal/Val activities of satellite data</a:t>
            </a:r>
          </a:p>
          <a:p>
            <a:pPr lvl="1"/>
            <a:r>
              <a:rPr lang="en-GB" dirty="0"/>
              <a:t>Traceability, uncertainty, documentation =&gt; building trust</a:t>
            </a:r>
          </a:p>
          <a:p>
            <a:pPr lvl="1"/>
            <a:r>
              <a:rPr lang="en-GB" dirty="0"/>
              <a:t>Operational readiness =&gt; required for an operational programme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62E76F-BBD6-E9CE-E00C-98D6D0924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F801-8E86-4B33-862C-3E1C711AECEF}" type="slidenum">
              <a:rPr lang="en-DK" smtClean="0"/>
              <a:t>2</a:t>
            </a:fld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18085-0371-19D6-CF1B-5A8B60D2E3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FRM for Copernicus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FD9D1-7C21-DB46-55ED-F4C3B1329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71" y="692451"/>
            <a:ext cx="7998558" cy="1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45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A2D70-727C-73E3-2FF7-5A1D996D0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 fontScale="92500" lnSpcReduction="10000"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 Black"/>
              </a:rPr>
              <a:t>Copernicus In-Situ Component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FC37A-EE50-8A80-DEA1-57415C4328CD}"/>
              </a:ext>
            </a:extLst>
          </p:cNvPr>
          <p:cNvSpPr txBox="1"/>
          <p:nvPr/>
        </p:nvSpPr>
        <p:spPr>
          <a:xfrm>
            <a:off x="6212591" y="1627983"/>
            <a:ext cx="2343150" cy="2246769"/>
          </a:xfrm>
          <a:prstGeom prst="rect">
            <a:avLst/>
          </a:prstGeom>
          <a:solidFill>
            <a:srgbClr val="EBE2E1"/>
          </a:solidFill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en-US" sz="14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Copernicus In-Situ Component </a:t>
            </a:r>
            <a:r>
              <a:rPr lang="en-US" sz="14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comprises all non-space-borne data with a geographic dimension, including observation data from ground-, sea- or airborne sensors as well as reference and ancillary data licensed or provided for use in Copernicus.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CF6193-19B4-2094-32EB-4C741D561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00" y="1039500"/>
            <a:ext cx="5192100" cy="3528584"/>
          </a:xfrm>
          <a:prstGeom prst="rect">
            <a:avLst/>
          </a:prstGeom>
          <a:ln w="6350">
            <a:noFill/>
          </a:ln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A5FBD5B-47EE-6BB4-2038-03A51D4C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</p:spPr>
        <p:txBody>
          <a:bodyPr/>
          <a:lstStyle/>
          <a:p>
            <a:fld id="{B483F801-8E86-4B33-862C-3E1C711AECEF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3027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CFBE2-4013-D154-8A9F-49EBCD1F8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DFF18-DF70-91AE-E6C9-5D0188F7D1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 fontScale="92500" lnSpcReduction="10000"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 Black"/>
              </a:rPr>
              <a:t>Copernicus In-Situ Component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588A6-0D8C-A76B-2036-65346887664A}"/>
              </a:ext>
            </a:extLst>
          </p:cNvPr>
          <p:cNvSpPr txBox="1"/>
          <p:nvPr/>
        </p:nvSpPr>
        <p:spPr>
          <a:xfrm>
            <a:off x="6207434" y="2325878"/>
            <a:ext cx="2343150" cy="954107"/>
          </a:xfrm>
          <a:prstGeom prst="rect">
            <a:avLst/>
          </a:prstGeom>
          <a:solidFill>
            <a:srgbClr val="EBE2E1"/>
          </a:solidFill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en-US" sz="14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Entrusted Entities </a:t>
            </a:r>
            <a:r>
              <a:rPr lang="en-US" sz="14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and use in-situ data daily to meet their operational needs. </a:t>
            </a:r>
          </a:p>
        </p:txBody>
      </p:sp>
      <p:pic>
        <p:nvPicPr>
          <p:cNvPr id="9" name="Picture 8" descr="A diagram of different types of logos&#10;&#10;AI-generated content may be incorrect.">
            <a:extLst>
              <a:ext uri="{FF2B5EF4-FFF2-40B4-BE49-F238E27FC236}">
                <a16:creationId xmlns:a16="http://schemas.microsoft.com/office/drawing/2014/main" id="{E5B08085-11C3-0AD4-7FAB-7468404DE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70" y="1038930"/>
            <a:ext cx="5190654" cy="3528000"/>
          </a:xfrm>
          <a:prstGeom prst="rect">
            <a:avLst/>
          </a:prstGeom>
        </p:spPr>
      </p:pic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6AB37A4-98A3-6DA1-4440-5202CA065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</p:spPr>
        <p:txBody>
          <a:bodyPr/>
          <a:lstStyle/>
          <a:p>
            <a:fld id="{B483F801-8E86-4B33-862C-3E1C711AECEF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8735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4BF38-CA3B-6DBA-9233-2660C904F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6B508-90FA-E10E-3241-97535064C7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 fontScale="92500" lnSpcReduction="10000"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 Black"/>
              </a:rPr>
              <a:t>Copernicus In-Situ Component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B4737E-86F8-8C8E-AF07-CC8395FD9047}"/>
              </a:ext>
            </a:extLst>
          </p:cNvPr>
          <p:cNvSpPr txBox="1"/>
          <p:nvPr/>
        </p:nvSpPr>
        <p:spPr>
          <a:xfrm>
            <a:off x="6207434" y="2325878"/>
            <a:ext cx="2343150" cy="954107"/>
          </a:xfrm>
          <a:prstGeom prst="rect">
            <a:avLst/>
          </a:prstGeom>
          <a:solidFill>
            <a:srgbClr val="EBE2E1"/>
          </a:solidFill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EEA</a:t>
            </a:r>
            <a:r>
              <a:rPr lang="en-US" sz="14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steps in when a coordinated, programmatic approach is needed across Copernicus.</a:t>
            </a:r>
            <a:endParaRPr lang="en-DK" sz="1400"/>
          </a:p>
        </p:txBody>
      </p:sp>
      <p:pic>
        <p:nvPicPr>
          <p:cNvPr id="7" name="Picture 6" descr="A diagram of a company&#10;&#10;AI-generated content may be incorrect.">
            <a:extLst>
              <a:ext uri="{FF2B5EF4-FFF2-40B4-BE49-F238E27FC236}">
                <a16:creationId xmlns:a16="http://schemas.microsoft.com/office/drawing/2014/main" id="{01A6C519-FFEB-B311-8781-DA0FA4C0C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71" y="1038930"/>
            <a:ext cx="5190655" cy="352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013D98-6BD9-CE93-B9F2-B13F63E8A417}"/>
              </a:ext>
            </a:extLst>
          </p:cNvPr>
          <p:cNvSpPr txBox="1"/>
          <p:nvPr/>
        </p:nvSpPr>
        <p:spPr>
          <a:xfrm>
            <a:off x="6954880" y="3462196"/>
            <a:ext cx="21891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i="1" dirty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“Cross-cutting Coordination of the Copernicus In-Situ </a:t>
            </a:r>
            <a:r>
              <a:rPr lang="es-ES" sz="1050" i="1" dirty="0" err="1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</a:t>
            </a:r>
            <a:r>
              <a:rPr lang="es-ES" sz="1050" i="1" dirty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DK" sz="1050" i="1" dirty="0">
              <a:solidFill>
                <a:srgbClr val="783F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 descr="Line arrow: Clockwise curve with solid fill">
            <a:extLst>
              <a:ext uri="{FF2B5EF4-FFF2-40B4-BE49-F238E27FC236}">
                <a16:creationId xmlns:a16="http://schemas.microsoft.com/office/drawing/2014/main" id="{0B3605CB-5541-FD9F-86BB-70F256DF2F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20856">
            <a:off x="6735088" y="3397786"/>
            <a:ext cx="292859" cy="292859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ED264E0D-F99E-5A02-977F-B70B23B57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</p:spPr>
        <p:txBody>
          <a:bodyPr/>
          <a:lstStyle/>
          <a:p>
            <a:fld id="{B483F801-8E86-4B33-862C-3E1C711AECEF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2725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E5F57-6CA4-B258-B98F-485499608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84C60D2-3731-D85D-D755-A23454834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EEA Copernicus In-Situ activities (2021-2028)</a:t>
            </a:r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B3EEC1D-3C5A-CA6F-5CEB-EFF64DF71BD4}"/>
              </a:ext>
            </a:extLst>
          </p:cNvPr>
          <p:cNvSpPr/>
          <p:nvPr/>
        </p:nvSpPr>
        <p:spPr>
          <a:xfrm>
            <a:off x="1438149" y="937582"/>
            <a:ext cx="2701795" cy="1323816"/>
          </a:xfrm>
          <a:prstGeom prst="roundRect">
            <a:avLst/>
          </a:prstGeom>
          <a:solidFill>
            <a:srgbClr val="EBE2E1"/>
          </a:solidFill>
          <a:ln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DFC8333-0795-20FF-C60E-172E94C6394C}"/>
              </a:ext>
            </a:extLst>
          </p:cNvPr>
          <p:cNvSpPr/>
          <p:nvPr/>
        </p:nvSpPr>
        <p:spPr>
          <a:xfrm>
            <a:off x="1438149" y="3048545"/>
            <a:ext cx="2701795" cy="1323816"/>
          </a:xfrm>
          <a:prstGeom prst="roundRect">
            <a:avLst/>
          </a:prstGeom>
          <a:solidFill>
            <a:srgbClr val="EBE2E1"/>
          </a:solidFill>
          <a:ln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78C13D2-D258-7537-742E-0ED326B789F0}"/>
              </a:ext>
            </a:extLst>
          </p:cNvPr>
          <p:cNvSpPr txBox="1"/>
          <p:nvPr/>
        </p:nvSpPr>
        <p:spPr>
          <a:xfrm>
            <a:off x="1555290" y="3132387"/>
            <a:ext cx="2374808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CORDA</a:t>
            </a:r>
          </a:p>
          <a:p>
            <a:pPr marL="171446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 activities</a:t>
            </a:r>
          </a:p>
          <a:p>
            <a:pPr marL="171446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in-situ data requests 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E9BBCC3-D6A5-3B98-65B8-AEE7295AD9B2}"/>
              </a:ext>
            </a:extLst>
          </p:cNvPr>
          <p:cNvSpPr/>
          <p:nvPr/>
        </p:nvSpPr>
        <p:spPr>
          <a:xfrm>
            <a:off x="5580787" y="931441"/>
            <a:ext cx="2701789" cy="1323816"/>
          </a:xfrm>
          <a:prstGeom prst="roundRect">
            <a:avLst/>
          </a:prstGeom>
          <a:solidFill>
            <a:srgbClr val="EBE2E1"/>
          </a:solidFill>
          <a:ln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3F82CF-933D-99D4-1119-3D94CB9FD7E8}"/>
              </a:ext>
            </a:extLst>
          </p:cNvPr>
          <p:cNvSpPr txBox="1"/>
          <p:nvPr/>
        </p:nvSpPr>
        <p:spPr>
          <a:xfrm>
            <a:off x="5610727" y="978612"/>
            <a:ext cx="2874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91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 Working groups</a:t>
            </a:r>
          </a:p>
          <a:p>
            <a:pPr marL="539987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Reports, inventories</a:t>
            </a:r>
          </a:p>
          <a:p>
            <a:pPr marL="719982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GEO, R&amp;D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9C868CF-3393-E85F-97C0-7F68CB5D0010}"/>
              </a:ext>
            </a:extLst>
          </p:cNvPr>
          <p:cNvSpPr/>
          <p:nvPr/>
        </p:nvSpPr>
        <p:spPr>
          <a:xfrm>
            <a:off x="5578301" y="3048545"/>
            <a:ext cx="2701785" cy="1323816"/>
          </a:xfrm>
          <a:prstGeom prst="roundRect">
            <a:avLst/>
          </a:prstGeom>
          <a:solidFill>
            <a:srgbClr val="EBE2E1"/>
          </a:solidFill>
          <a:ln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B858A0-C833-3033-3AAF-4B9D287AE224}"/>
              </a:ext>
            </a:extLst>
          </p:cNvPr>
          <p:cNvSpPr txBox="1"/>
          <p:nvPr/>
        </p:nvSpPr>
        <p:spPr>
          <a:xfrm>
            <a:off x="5762770" y="3172571"/>
            <a:ext cx="2517317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982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Licensing agreements </a:t>
            </a:r>
          </a:p>
          <a:p>
            <a:pPr marL="539987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</a:p>
          <a:p>
            <a:pPr marL="359991" lvl="1" indent="-171446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Cases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68AD53-74F1-AB15-F783-09E5F955CD9B}"/>
              </a:ext>
            </a:extLst>
          </p:cNvPr>
          <p:cNvSpPr txBox="1"/>
          <p:nvPr/>
        </p:nvSpPr>
        <p:spPr>
          <a:xfrm>
            <a:off x="1537995" y="1006716"/>
            <a:ext cx="2360318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3" lvl="1" indent="-285743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of Play report</a:t>
            </a:r>
          </a:p>
          <a:p>
            <a:pPr marL="285743" lvl="1" indent="-285743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CIS</a:t>
            </a:r>
            <a:r>
              <a:rPr lang="en-US" baseline="300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 </a:t>
            </a:r>
            <a:endParaRPr lang="en-US" sz="1600">
              <a:solidFill>
                <a:srgbClr val="004B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3" lvl="1" indent="-285743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 Strategy (2028-2034)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E08E11A-C45F-FA04-2A12-A8AA3C782B0E}"/>
              </a:ext>
            </a:extLst>
          </p:cNvPr>
          <p:cNvGrpSpPr/>
          <p:nvPr/>
        </p:nvGrpSpPr>
        <p:grpSpPr>
          <a:xfrm>
            <a:off x="3293615" y="1087429"/>
            <a:ext cx="3159686" cy="3159686"/>
            <a:chOff x="3667705" y="1731550"/>
            <a:chExt cx="1980000" cy="198000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4FEA097-F07E-952B-D89B-FD5BC4F45CB0}"/>
                </a:ext>
              </a:extLst>
            </p:cNvPr>
            <p:cNvSpPr/>
            <p:nvPr/>
          </p:nvSpPr>
          <p:spPr>
            <a:xfrm>
              <a:off x="3667705" y="1731550"/>
              <a:ext cx="1980000" cy="1980000"/>
            </a:xfrm>
            <a:prstGeom prst="ellipse">
              <a:avLst/>
            </a:prstGeom>
            <a:solidFill>
              <a:srgbClr val="783F3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A58E5AA-FC43-BCAA-83DF-675EDE5DB496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657705" y="1731550"/>
              <a:ext cx="0" cy="198000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B1738E4-B7CB-1A7A-073D-77795359C5E9}"/>
                </a:ext>
              </a:extLst>
            </p:cNvPr>
            <p:cNvCxnSpPr>
              <a:stCxn id="31" idx="2"/>
              <a:endCxn id="31" idx="6"/>
            </p:cNvCxnSpPr>
            <p:nvPr/>
          </p:nvCxnSpPr>
          <p:spPr>
            <a:xfrm>
              <a:off x="3667705" y="2721550"/>
              <a:ext cx="1980000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E640F2C-EC70-648B-D2F7-7B1940B44B2C}"/>
              </a:ext>
            </a:extLst>
          </p:cNvPr>
          <p:cNvSpPr txBox="1"/>
          <p:nvPr/>
        </p:nvSpPr>
        <p:spPr>
          <a:xfrm>
            <a:off x="3668277" y="1778641"/>
            <a:ext cx="103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of Play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13D5AF-E055-EC96-4BCA-E18464E4AA77}"/>
              </a:ext>
            </a:extLst>
          </p:cNvPr>
          <p:cNvSpPr txBox="1"/>
          <p:nvPr/>
        </p:nvSpPr>
        <p:spPr>
          <a:xfrm>
            <a:off x="5157882" y="3002567"/>
            <a:ext cx="139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Engaging </a:t>
            </a:r>
          </a:p>
          <a:p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data providers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3F27673-3B0C-75C1-C149-470C41C723FD}"/>
              </a:ext>
            </a:extLst>
          </p:cNvPr>
          <p:cNvSpPr txBox="1"/>
          <p:nvPr/>
        </p:nvSpPr>
        <p:spPr>
          <a:xfrm>
            <a:off x="3668277" y="3047407"/>
            <a:ext cx="103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Access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06F0EB-ED5B-8DCD-8F0A-6E94E7F0209C}"/>
              </a:ext>
            </a:extLst>
          </p:cNvPr>
          <p:cNvSpPr txBox="1"/>
          <p:nvPr/>
        </p:nvSpPr>
        <p:spPr>
          <a:xfrm>
            <a:off x="5116146" y="1774738"/>
            <a:ext cx="1246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and Advice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F6BD985-3E67-8FEB-6442-957692342B40}"/>
              </a:ext>
            </a:extLst>
          </p:cNvPr>
          <p:cNvGrpSpPr/>
          <p:nvPr/>
        </p:nvGrpSpPr>
        <p:grpSpPr>
          <a:xfrm>
            <a:off x="4336107" y="2179127"/>
            <a:ext cx="979786" cy="979786"/>
            <a:chOff x="-1" y="2323569"/>
            <a:chExt cx="1260000" cy="126000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85DE1BE-7EF5-313A-152A-3206D496DFAC}"/>
                </a:ext>
              </a:extLst>
            </p:cNvPr>
            <p:cNvSpPr/>
            <p:nvPr/>
          </p:nvSpPr>
          <p:spPr>
            <a:xfrm>
              <a:off x="-1" y="2323569"/>
              <a:ext cx="1260000" cy="126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CBEC301-406A-2B7B-BBB5-54BD4EF91D1B}"/>
                </a:ext>
              </a:extLst>
            </p:cNvPr>
            <p:cNvGrpSpPr/>
            <p:nvPr/>
          </p:nvGrpSpPr>
          <p:grpSpPr>
            <a:xfrm>
              <a:off x="83807" y="2400326"/>
              <a:ext cx="1051719" cy="1095402"/>
              <a:chOff x="1076723" y="1845905"/>
              <a:chExt cx="2862514" cy="2981407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2EE887D-C8EE-9418-9FAC-5B37BB608CD9}"/>
                  </a:ext>
                </a:extLst>
              </p:cNvPr>
              <p:cNvSpPr/>
              <p:nvPr/>
            </p:nvSpPr>
            <p:spPr>
              <a:xfrm>
                <a:off x="1076723" y="1845905"/>
                <a:ext cx="2862514" cy="2981407"/>
              </a:xfrm>
              <a:custGeom>
                <a:avLst/>
                <a:gdLst>
                  <a:gd name="connsiteX0" fmla="*/ 0 w 2862514"/>
                  <a:gd name="connsiteY0" fmla="*/ 1492065 h 2981407"/>
                  <a:gd name="connsiteX1" fmla="*/ 1475729 w 2862514"/>
                  <a:gd name="connsiteY1" fmla="*/ 2981408 h 2981407"/>
                  <a:gd name="connsiteX2" fmla="*/ 2131911 w 2862514"/>
                  <a:gd name="connsiteY2" fmla="*/ 2828934 h 2981407"/>
                  <a:gd name="connsiteX3" fmla="*/ 2131911 w 2862514"/>
                  <a:gd name="connsiteY3" fmla="*/ 2820766 h 2981407"/>
                  <a:gd name="connsiteX4" fmla="*/ 2123743 w 2862514"/>
                  <a:gd name="connsiteY4" fmla="*/ 2820766 h 2981407"/>
                  <a:gd name="connsiteX5" fmla="*/ 1633648 w 2862514"/>
                  <a:gd name="connsiteY5" fmla="*/ 2916062 h 2981407"/>
                  <a:gd name="connsiteX6" fmla="*/ 294057 w 2862514"/>
                  <a:gd name="connsiteY6" fmla="*/ 1557411 h 2981407"/>
                  <a:gd name="connsiteX7" fmla="*/ 1644539 w 2862514"/>
                  <a:gd name="connsiteY7" fmla="*/ 190592 h 2981407"/>
                  <a:gd name="connsiteX8" fmla="*/ 2850716 w 2862514"/>
                  <a:gd name="connsiteY8" fmla="*/ 942070 h 2981407"/>
                  <a:gd name="connsiteX9" fmla="*/ 2858884 w 2862514"/>
                  <a:gd name="connsiteY9" fmla="*/ 942070 h 2981407"/>
                  <a:gd name="connsiteX10" fmla="*/ 2858884 w 2862514"/>
                  <a:gd name="connsiteY10" fmla="*/ 933902 h 2981407"/>
                  <a:gd name="connsiteX11" fmla="*/ 1478452 w 2862514"/>
                  <a:gd name="connsiteY11" fmla="*/ 0 h 2981407"/>
                  <a:gd name="connsiteX12" fmla="*/ 0 w 2862514"/>
                  <a:gd name="connsiteY12" fmla="*/ 1492065 h 298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2514" h="2981407">
                    <a:moveTo>
                      <a:pt x="0" y="1492065"/>
                    </a:moveTo>
                    <a:cubicBezTo>
                      <a:pt x="0" y="2317058"/>
                      <a:pt x="664350" y="2981408"/>
                      <a:pt x="1475729" y="2981408"/>
                    </a:cubicBezTo>
                    <a:cubicBezTo>
                      <a:pt x="1709885" y="2981408"/>
                      <a:pt x="1927705" y="2929676"/>
                      <a:pt x="2131911" y="2828934"/>
                    </a:cubicBezTo>
                    <a:cubicBezTo>
                      <a:pt x="2131911" y="2828934"/>
                      <a:pt x="2140079" y="2828934"/>
                      <a:pt x="2131911" y="2820766"/>
                    </a:cubicBezTo>
                    <a:lnTo>
                      <a:pt x="2123743" y="2820766"/>
                    </a:lnTo>
                    <a:cubicBezTo>
                      <a:pt x="1971269" y="2877944"/>
                      <a:pt x="1810627" y="2916062"/>
                      <a:pt x="1633648" y="2916062"/>
                    </a:cubicBezTo>
                    <a:cubicBezTo>
                      <a:pt x="898507" y="2916062"/>
                      <a:pt x="294057" y="2308890"/>
                      <a:pt x="294057" y="1557411"/>
                    </a:cubicBezTo>
                    <a:cubicBezTo>
                      <a:pt x="294057" y="805933"/>
                      <a:pt x="898507" y="190592"/>
                      <a:pt x="1644539" y="190592"/>
                    </a:cubicBezTo>
                    <a:cubicBezTo>
                      <a:pt x="2170029" y="190592"/>
                      <a:pt x="2630174" y="498263"/>
                      <a:pt x="2850716" y="942070"/>
                    </a:cubicBezTo>
                    <a:cubicBezTo>
                      <a:pt x="2850716" y="942070"/>
                      <a:pt x="2850716" y="950239"/>
                      <a:pt x="2858884" y="942070"/>
                    </a:cubicBezTo>
                    <a:cubicBezTo>
                      <a:pt x="2867053" y="942070"/>
                      <a:pt x="2858884" y="933902"/>
                      <a:pt x="2858884" y="933902"/>
                    </a:cubicBezTo>
                    <a:cubicBezTo>
                      <a:pt x="2641065" y="386630"/>
                      <a:pt x="2107406" y="0"/>
                      <a:pt x="1478452" y="0"/>
                    </a:cubicBezTo>
                    <a:cubicBezTo>
                      <a:pt x="664350" y="0"/>
                      <a:pt x="0" y="664350"/>
                      <a:pt x="0" y="1492065"/>
                    </a:cubicBezTo>
                  </a:path>
                </a:pathLst>
              </a:custGeom>
              <a:solidFill>
                <a:srgbClr val="783F34"/>
              </a:solidFill>
              <a:ln w="27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grpSp>
            <p:nvGrpSpPr>
              <p:cNvPr id="23" name="Graphic 1">
                <a:extLst>
                  <a:ext uri="{FF2B5EF4-FFF2-40B4-BE49-F238E27FC236}">
                    <a16:creationId xmlns:a16="http://schemas.microsoft.com/office/drawing/2014/main" id="{A9C14F69-439B-4D06-7413-53233FAC5598}"/>
                  </a:ext>
                </a:extLst>
              </p:cNvPr>
              <p:cNvGrpSpPr/>
              <p:nvPr/>
            </p:nvGrpSpPr>
            <p:grpSpPr>
              <a:xfrm>
                <a:off x="2089585" y="2442186"/>
                <a:ext cx="1551349" cy="2063842"/>
                <a:chOff x="2089585" y="2442186"/>
                <a:chExt cx="1551349" cy="2063842"/>
              </a:xfrm>
              <a:solidFill>
                <a:srgbClr val="783F34"/>
              </a:solidFill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D426EB2-DD5F-2808-7683-C18F839B1162}"/>
                    </a:ext>
                  </a:extLst>
                </p:cNvPr>
                <p:cNvSpPr/>
                <p:nvPr/>
              </p:nvSpPr>
              <p:spPr>
                <a:xfrm>
                  <a:off x="2089585" y="2442186"/>
                  <a:ext cx="432916" cy="2063842"/>
                </a:xfrm>
                <a:custGeom>
                  <a:avLst/>
                  <a:gdLst>
                    <a:gd name="connsiteX0" fmla="*/ 430194 w 432916"/>
                    <a:gd name="connsiteY0" fmla="*/ 2063842 h 2063842"/>
                    <a:gd name="connsiteX1" fmla="*/ 337621 w 432916"/>
                    <a:gd name="connsiteY1" fmla="*/ 2044783 h 2063842"/>
                    <a:gd name="connsiteX2" fmla="*/ 21782 w 432916"/>
                    <a:gd name="connsiteY2" fmla="*/ 1924982 h 2063842"/>
                    <a:gd name="connsiteX3" fmla="*/ 0 w 432916"/>
                    <a:gd name="connsiteY3" fmla="*/ 1889586 h 2063842"/>
                    <a:gd name="connsiteX4" fmla="*/ 0 w 432916"/>
                    <a:gd name="connsiteY4" fmla="*/ 21782 h 2063842"/>
                    <a:gd name="connsiteX5" fmla="*/ 2723 w 432916"/>
                    <a:gd name="connsiteY5" fmla="*/ 0 h 2063842"/>
                    <a:gd name="connsiteX6" fmla="*/ 54455 w 432916"/>
                    <a:gd name="connsiteY6" fmla="*/ 0 h 2063842"/>
                    <a:gd name="connsiteX7" fmla="*/ 394798 w 432916"/>
                    <a:gd name="connsiteY7" fmla="*/ 0 h 2063842"/>
                    <a:gd name="connsiteX8" fmla="*/ 432917 w 432916"/>
                    <a:gd name="connsiteY8" fmla="*/ 38118 h 2063842"/>
                    <a:gd name="connsiteX9" fmla="*/ 432917 w 432916"/>
                    <a:gd name="connsiteY9" fmla="*/ 759646 h 2063842"/>
                    <a:gd name="connsiteX10" fmla="*/ 432917 w 432916"/>
                    <a:gd name="connsiteY10" fmla="*/ 2012110 h 2063842"/>
                    <a:gd name="connsiteX11" fmla="*/ 430194 w 432916"/>
                    <a:gd name="connsiteY11" fmla="*/ 2063842 h 2063842"/>
                    <a:gd name="connsiteX12" fmla="*/ 397521 w 432916"/>
                    <a:gd name="connsiteY12" fmla="*/ 539104 h 2063842"/>
                    <a:gd name="connsiteX13" fmla="*/ 236879 w 432916"/>
                    <a:gd name="connsiteY13" fmla="*/ 539104 h 2063842"/>
                    <a:gd name="connsiteX14" fmla="*/ 190592 w 432916"/>
                    <a:gd name="connsiteY14" fmla="*/ 585391 h 2063842"/>
                    <a:gd name="connsiteX15" fmla="*/ 234156 w 432916"/>
                    <a:gd name="connsiteY15" fmla="*/ 628955 h 2063842"/>
                    <a:gd name="connsiteX16" fmla="*/ 283166 w 432916"/>
                    <a:gd name="connsiteY16" fmla="*/ 628955 h 2063842"/>
                    <a:gd name="connsiteX17" fmla="*/ 400244 w 432916"/>
                    <a:gd name="connsiteY17" fmla="*/ 628955 h 2063842"/>
                    <a:gd name="connsiteX18" fmla="*/ 397521 w 432916"/>
                    <a:gd name="connsiteY18" fmla="*/ 539104 h 2063842"/>
                    <a:gd name="connsiteX19" fmla="*/ 397521 w 432916"/>
                    <a:gd name="connsiteY19" fmla="*/ 950239 h 2063842"/>
                    <a:gd name="connsiteX20" fmla="*/ 250493 w 432916"/>
                    <a:gd name="connsiteY20" fmla="*/ 950239 h 2063842"/>
                    <a:gd name="connsiteX21" fmla="*/ 190592 w 432916"/>
                    <a:gd name="connsiteY21" fmla="*/ 1012862 h 2063842"/>
                    <a:gd name="connsiteX22" fmla="*/ 217820 w 432916"/>
                    <a:gd name="connsiteY22" fmla="*/ 1040089 h 2063842"/>
                    <a:gd name="connsiteX23" fmla="*/ 348512 w 432916"/>
                    <a:gd name="connsiteY23" fmla="*/ 1040089 h 2063842"/>
                    <a:gd name="connsiteX24" fmla="*/ 400244 w 432916"/>
                    <a:gd name="connsiteY24" fmla="*/ 1037367 h 2063842"/>
                    <a:gd name="connsiteX25" fmla="*/ 397521 w 432916"/>
                    <a:gd name="connsiteY25" fmla="*/ 950239 h 2063842"/>
                    <a:gd name="connsiteX26" fmla="*/ 394798 w 432916"/>
                    <a:gd name="connsiteY26" fmla="*/ 1364096 h 2063842"/>
                    <a:gd name="connsiteX27" fmla="*/ 247770 w 432916"/>
                    <a:gd name="connsiteY27" fmla="*/ 1364096 h 2063842"/>
                    <a:gd name="connsiteX28" fmla="*/ 190592 w 432916"/>
                    <a:gd name="connsiteY28" fmla="*/ 1426719 h 2063842"/>
                    <a:gd name="connsiteX29" fmla="*/ 220542 w 432916"/>
                    <a:gd name="connsiteY29" fmla="*/ 1453947 h 2063842"/>
                    <a:gd name="connsiteX30" fmla="*/ 329452 w 432916"/>
                    <a:gd name="connsiteY30" fmla="*/ 1453947 h 2063842"/>
                    <a:gd name="connsiteX31" fmla="*/ 394798 w 432916"/>
                    <a:gd name="connsiteY31" fmla="*/ 1364096 h 2063842"/>
                    <a:gd name="connsiteX32" fmla="*/ 400244 w 432916"/>
                    <a:gd name="connsiteY32" fmla="*/ 212374 h 2063842"/>
                    <a:gd name="connsiteX33" fmla="*/ 400244 w 432916"/>
                    <a:gd name="connsiteY33" fmla="*/ 144306 h 2063842"/>
                    <a:gd name="connsiteX34" fmla="*/ 381185 w 432916"/>
                    <a:gd name="connsiteY34" fmla="*/ 125246 h 2063842"/>
                    <a:gd name="connsiteX35" fmla="*/ 212374 w 432916"/>
                    <a:gd name="connsiteY35" fmla="*/ 125246 h 2063842"/>
                    <a:gd name="connsiteX36" fmla="*/ 193315 w 432916"/>
                    <a:gd name="connsiteY36" fmla="*/ 141583 h 2063842"/>
                    <a:gd name="connsiteX37" fmla="*/ 193315 w 432916"/>
                    <a:gd name="connsiteY37" fmla="*/ 209651 h 2063842"/>
                    <a:gd name="connsiteX38" fmla="*/ 400244 w 432916"/>
                    <a:gd name="connsiteY38" fmla="*/ 212374 h 2063842"/>
                    <a:gd name="connsiteX39" fmla="*/ 397521 w 432916"/>
                    <a:gd name="connsiteY39" fmla="*/ 1780677 h 2063842"/>
                    <a:gd name="connsiteX40" fmla="*/ 383907 w 432916"/>
                    <a:gd name="connsiteY40" fmla="*/ 1777954 h 2063842"/>
                    <a:gd name="connsiteX41" fmla="*/ 247770 w 432916"/>
                    <a:gd name="connsiteY41" fmla="*/ 1777954 h 2063842"/>
                    <a:gd name="connsiteX42" fmla="*/ 190592 w 432916"/>
                    <a:gd name="connsiteY42" fmla="*/ 1846023 h 2063842"/>
                    <a:gd name="connsiteX43" fmla="*/ 204206 w 432916"/>
                    <a:gd name="connsiteY43" fmla="*/ 1862359 h 2063842"/>
                    <a:gd name="connsiteX44" fmla="*/ 397521 w 432916"/>
                    <a:gd name="connsiteY44" fmla="*/ 1862359 h 2063842"/>
                    <a:gd name="connsiteX45" fmla="*/ 397521 w 432916"/>
                    <a:gd name="connsiteY45" fmla="*/ 1780677 h 2063842"/>
                    <a:gd name="connsiteX46" fmla="*/ 147028 w 432916"/>
                    <a:gd name="connsiteY46" fmla="*/ 92573 h 2063842"/>
                    <a:gd name="connsiteX47" fmla="*/ 100742 w 432916"/>
                    <a:gd name="connsiteY47" fmla="*/ 46287 h 2063842"/>
                    <a:gd name="connsiteX48" fmla="*/ 54455 w 432916"/>
                    <a:gd name="connsiteY48" fmla="*/ 92573 h 2063842"/>
                    <a:gd name="connsiteX49" fmla="*/ 100742 w 432916"/>
                    <a:gd name="connsiteY49" fmla="*/ 138860 h 2063842"/>
                    <a:gd name="connsiteX50" fmla="*/ 147028 w 432916"/>
                    <a:gd name="connsiteY50" fmla="*/ 92573 h 2063842"/>
                    <a:gd name="connsiteX51" fmla="*/ 397521 w 432916"/>
                    <a:gd name="connsiteY51" fmla="*/ 348512 h 2063842"/>
                    <a:gd name="connsiteX52" fmla="*/ 315839 w 432916"/>
                    <a:gd name="connsiteY52" fmla="*/ 348512 h 2063842"/>
                    <a:gd name="connsiteX53" fmla="*/ 299502 w 432916"/>
                    <a:gd name="connsiteY53" fmla="*/ 375739 h 2063842"/>
                    <a:gd name="connsiteX54" fmla="*/ 315839 w 432916"/>
                    <a:gd name="connsiteY54" fmla="*/ 405689 h 2063842"/>
                    <a:gd name="connsiteX55" fmla="*/ 397521 w 432916"/>
                    <a:gd name="connsiteY55" fmla="*/ 408412 h 2063842"/>
                    <a:gd name="connsiteX56" fmla="*/ 397521 w 432916"/>
                    <a:gd name="connsiteY56" fmla="*/ 348512 h 2063842"/>
                    <a:gd name="connsiteX57" fmla="*/ 397521 w 432916"/>
                    <a:gd name="connsiteY57" fmla="*/ 759646 h 2063842"/>
                    <a:gd name="connsiteX58" fmla="*/ 315839 w 432916"/>
                    <a:gd name="connsiteY58" fmla="*/ 759646 h 2063842"/>
                    <a:gd name="connsiteX59" fmla="*/ 299502 w 432916"/>
                    <a:gd name="connsiteY59" fmla="*/ 786874 h 2063842"/>
                    <a:gd name="connsiteX60" fmla="*/ 313116 w 432916"/>
                    <a:gd name="connsiteY60" fmla="*/ 816824 h 2063842"/>
                    <a:gd name="connsiteX61" fmla="*/ 394798 w 432916"/>
                    <a:gd name="connsiteY61" fmla="*/ 819547 h 2063842"/>
                    <a:gd name="connsiteX62" fmla="*/ 397521 w 432916"/>
                    <a:gd name="connsiteY62" fmla="*/ 759646 h 2063842"/>
                    <a:gd name="connsiteX63" fmla="*/ 397521 w 432916"/>
                    <a:gd name="connsiteY63" fmla="*/ 1170781 h 2063842"/>
                    <a:gd name="connsiteX64" fmla="*/ 321284 w 432916"/>
                    <a:gd name="connsiteY64" fmla="*/ 1170781 h 2063842"/>
                    <a:gd name="connsiteX65" fmla="*/ 299502 w 432916"/>
                    <a:gd name="connsiteY65" fmla="*/ 1192563 h 2063842"/>
                    <a:gd name="connsiteX66" fmla="*/ 334898 w 432916"/>
                    <a:gd name="connsiteY66" fmla="*/ 1230682 h 2063842"/>
                    <a:gd name="connsiteX67" fmla="*/ 397521 w 432916"/>
                    <a:gd name="connsiteY67" fmla="*/ 1230682 h 2063842"/>
                    <a:gd name="connsiteX68" fmla="*/ 397521 w 432916"/>
                    <a:gd name="connsiteY68" fmla="*/ 1170781 h 2063842"/>
                    <a:gd name="connsiteX69" fmla="*/ 400244 w 432916"/>
                    <a:gd name="connsiteY69" fmla="*/ 1644539 h 2063842"/>
                    <a:gd name="connsiteX70" fmla="*/ 400244 w 432916"/>
                    <a:gd name="connsiteY70" fmla="*/ 1603698 h 2063842"/>
                    <a:gd name="connsiteX71" fmla="*/ 383907 w 432916"/>
                    <a:gd name="connsiteY71" fmla="*/ 1584639 h 2063842"/>
                    <a:gd name="connsiteX72" fmla="*/ 315839 w 432916"/>
                    <a:gd name="connsiteY72" fmla="*/ 1584639 h 2063842"/>
                    <a:gd name="connsiteX73" fmla="*/ 299502 w 432916"/>
                    <a:gd name="connsiteY73" fmla="*/ 1614589 h 2063842"/>
                    <a:gd name="connsiteX74" fmla="*/ 315839 w 432916"/>
                    <a:gd name="connsiteY74" fmla="*/ 1641817 h 2063842"/>
                    <a:gd name="connsiteX75" fmla="*/ 400244 w 432916"/>
                    <a:gd name="connsiteY75" fmla="*/ 1644539 h 2063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</a:cxnLst>
                  <a:rect l="l" t="t" r="r" b="b"/>
                  <a:pathLst>
                    <a:path w="432916" h="2063842">
                      <a:moveTo>
                        <a:pt x="430194" y="2063842"/>
                      </a:moveTo>
                      <a:cubicBezTo>
                        <a:pt x="397521" y="2058397"/>
                        <a:pt x="367571" y="2055674"/>
                        <a:pt x="337621" y="2044783"/>
                      </a:cubicBezTo>
                      <a:cubicBezTo>
                        <a:pt x="231434" y="2006665"/>
                        <a:pt x="125246" y="1965823"/>
                        <a:pt x="21782" y="1924982"/>
                      </a:cubicBezTo>
                      <a:cubicBezTo>
                        <a:pt x="5446" y="1919537"/>
                        <a:pt x="0" y="1908646"/>
                        <a:pt x="0" y="1889586"/>
                      </a:cubicBezTo>
                      <a:cubicBezTo>
                        <a:pt x="0" y="1266077"/>
                        <a:pt x="0" y="642568"/>
                        <a:pt x="0" y="21782"/>
                      </a:cubicBezTo>
                      <a:cubicBezTo>
                        <a:pt x="0" y="16336"/>
                        <a:pt x="0" y="8168"/>
                        <a:pt x="2723" y="0"/>
                      </a:cubicBezTo>
                      <a:cubicBezTo>
                        <a:pt x="21782" y="0"/>
                        <a:pt x="38118" y="0"/>
                        <a:pt x="54455" y="0"/>
                      </a:cubicBezTo>
                      <a:cubicBezTo>
                        <a:pt x="168810" y="0"/>
                        <a:pt x="280443" y="0"/>
                        <a:pt x="394798" y="0"/>
                      </a:cubicBezTo>
                      <a:cubicBezTo>
                        <a:pt x="424749" y="0"/>
                        <a:pt x="432917" y="10891"/>
                        <a:pt x="432917" y="38118"/>
                      </a:cubicBezTo>
                      <a:cubicBezTo>
                        <a:pt x="432917" y="277720"/>
                        <a:pt x="432917" y="520045"/>
                        <a:pt x="432917" y="759646"/>
                      </a:cubicBezTo>
                      <a:cubicBezTo>
                        <a:pt x="432917" y="1176227"/>
                        <a:pt x="432917" y="1592807"/>
                        <a:pt x="432917" y="2012110"/>
                      </a:cubicBezTo>
                      <a:cubicBezTo>
                        <a:pt x="432917" y="2025724"/>
                        <a:pt x="432917" y="2039338"/>
                        <a:pt x="430194" y="2063842"/>
                      </a:cubicBezTo>
                      <a:close/>
                      <a:moveTo>
                        <a:pt x="397521" y="539104"/>
                      </a:moveTo>
                      <a:cubicBezTo>
                        <a:pt x="343066" y="539104"/>
                        <a:pt x="291334" y="539104"/>
                        <a:pt x="236879" y="539104"/>
                      </a:cubicBezTo>
                      <a:cubicBezTo>
                        <a:pt x="190592" y="539104"/>
                        <a:pt x="190592" y="539104"/>
                        <a:pt x="190592" y="585391"/>
                      </a:cubicBezTo>
                      <a:cubicBezTo>
                        <a:pt x="190592" y="628955"/>
                        <a:pt x="190592" y="628955"/>
                        <a:pt x="234156" y="628955"/>
                      </a:cubicBezTo>
                      <a:cubicBezTo>
                        <a:pt x="250493" y="628955"/>
                        <a:pt x="266829" y="628955"/>
                        <a:pt x="283166" y="628955"/>
                      </a:cubicBezTo>
                      <a:cubicBezTo>
                        <a:pt x="321284" y="628955"/>
                        <a:pt x="359403" y="628955"/>
                        <a:pt x="400244" y="628955"/>
                      </a:cubicBezTo>
                      <a:cubicBezTo>
                        <a:pt x="397521" y="596282"/>
                        <a:pt x="397521" y="569054"/>
                        <a:pt x="397521" y="539104"/>
                      </a:cubicBezTo>
                      <a:close/>
                      <a:moveTo>
                        <a:pt x="397521" y="950239"/>
                      </a:moveTo>
                      <a:cubicBezTo>
                        <a:pt x="348512" y="950239"/>
                        <a:pt x="299502" y="950239"/>
                        <a:pt x="250493" y="950239"/>
                      </a:cubicBezTo>
                      <a:cubicBezTo>
                        <a:pt x="187869" y="950239"/>
                        <a:pt x="187869" y="950239"/>
                        <a:pt x="190592" y="1012862"/>
                      </a:cubicBezTo>
                      <a:cubicBezTo>
                        <a:pt x="190592" y="1031921"/>
                        <a:pt x="198761" y="1040089"/>
                        <a:pt x="217820" y="1040089"/>
                      </a:cubicBezTo>
                      <a:cubicBezTo>
                        <a:pt x="261384" y="1040089"/>
                        <a:pt x="304948" y="1040089"/>
                        <a:pt x="348512" y="1040089"/>
                      </a:cubicBezTo>
                      <a:cubicBezTo>
                        <a:pt x="364848" y="1040089"/>
                        <a:pt x="381185" y="1037367"/>
                        <a:pt x="400244" y="1037367"/>
                      </a:cubicBezTo>
                      <a:cubicBezTo>
                        <a:pt x="397521" y="1007416"/>
                        <a:pt x="397521" y="980189"/>
                        <a:pt x="397521" y="950239"/>
                      </a:cubicBezTo>
                      <a:close/>
                      <a:moveTo>
                        <a:pt x="394798" y="1364096"/>
                      </a:moveTo>
                      <a:cubicBezTo>
                        <a:pt x="345789" y="1364096"/>
                        <a:pt x="296779" y="1364096"/>
                        <a:pt x="247770" y="1364096"/>
                      </a:cubicBezTo>
                      <a:cubicBezTo>
                        <a:pt x="187869" y="1364096"/>
                        <a:pt x="187869" y="1364096"/>
                        <a:pt x="190592" y="1426719"/>
                      </a:cubicBezTo>
                      <a:cubicBezTo>
                        <a:pt x="190592" y="1448502"/>
                        <a:pt x="198761" y="1453947"/>
                        <a:pt x="220542" y="1453947"/>
                      </a:cubicBezTo>
                      <a:cubicBezTo>
                        <a:pt x="255938" y="1453947"/>
                        <a:pt x="291334" y="1453947"/>
                        <a:pt x="329452" y="1453947"/>
                      </a:cubicBezTo>
                      <a:cubicBezTo>
                        <a:pt x="408412" y="1451224"/>
                        <a:pt x="408412" y="1451224"/>
                        <a:pt x="394798" y="1364096"/>
                      </a:cubicBezTo>
                      <a:close/>
                      <a:moveTo>
                        <a:pt x="400244" y="212374"/>
                      </a:moveTo>
                      <a:cubicBezTo>
                        <a:pt x="400244" y="187870"/>
                        <a:pt x="402967" y="166088"/>
                        <a:pt x="400244" y="144306"/>
                      </a:cubicBezTo>
                      <a:cubicBezTo>
                        <a:pt x="400244" y="136137"/>
                        <a:pt x="389353" y="125246"/>
                        <a:pt x="381185" y="125246"/>
                      </a:cubicBezTo>
                      <a:cubicBezTo>
                        <a:pt x="324007" y="122524"/>
                        <a:pt x="266829" y="125246"/>
                        <a:pt x="212374" y="125246"/>
                      </a:cubicBezTo>
                      <a:cubicBezTo>
                        <a:pt x="206929" y="125246"/>
                        <a:pt x="196038" y="136137"/>
                        <a:pt x="193315" y="141583"/>
                      </a:cubicBezTo>
                      <a:cubicBezTo>
                        <a:pt x="190592" y="163365"/>
                        <a:pt x="193315" y="185147"/>
                        <a:pt x="193315" y="209651"/>
                      </a:cubicBezTo>
                      <a:cubicBezTo>
                        <a:pt x="261384" y="212374"/>
                        <a:pt x="326730" y="212374"/>
                        <a:pt x="400244" y="212374"/>
                      </a:cubicBezTo>
                      <a:close/>
                      <a:moveTo>
                        <a:pt x="397521" y="1780677"/>
                      </a:moveTo>
                      <a:cubicBezTo>
                        <a:pt x="392076" y="1780677"/>
                        <a:pt x="386630" y="1777954"/>
                        <a:pt x="383907" y="1777954"/>
                      </a:cubicBezTo>
                      <a:cubicBezTo>
                        <a:pt x="337621" y="1777954"/>
                        <a:pt x="294057" y="1777954"/>
                        <a:pt x="247770" y="1777954"/>
                      </a:cubicBezTo>
                      <a:cubicBezTo>
                        <a:pt x="187869" y="1777954"/>
                        <a:pt x="179701" y="1788845"/>
                        <a:pt x="190592" y="1846023"/>
                      </a:cubicBezTo>
                      <a:cubicBezTo>
                        <a:pt x="193315" y="1851468"/>
                        <a:pt x="198761" y="1862359"/>
                        <a:pt x="204206" y="1862359"/>
                      </a:cubicBezTo>
                      <a:cubicBezTo>
                        <a:pt x="266829" y="1862359"/>
                        <a:pt x="332175" y="1862359"/>
                        <a:pt x="397521" y="1862359"/>
                      </a:cubicBezTo>
                      <a:cubicBezTo>
                        <a:pt x="397521" y="1832409"/>
                        <a:pt x="397521" y="1807904"/>
                        <a:pt x="397521" y="1780677"/>
                      </a:cubicBezTo>
                      <a:close/>
                      <a:moveTo>
                        <a:pt x="147028" y="92573"/>
                      </a:moveTo>
                      <a:cubicBezTo>
                        <a:pt x="147028" y="65346"/>
                        <a:pt x="127969" y="46287"/>
                        <a:pt x="100742" y="46287"/>
                      </a:cubicBezTo>
                      <a:cubicBezTo>
                        <a:pt x="73514" y="46287"/>
                        <a:pt x="51732" y="68069"/>
                        <a:pt x="54455" y="92573"/>
                      </a:cubicBezTo>
                      <a:cubicBezTo>
                        <a:pt x="54455" y="117078"/>
                        <a:pt x="76237" y="138860"/>
                        <a:pt x="100742" y="138860"/>
                      </a:cubicBezTo>
                      <a:cubicBezTo>
                        <a:pt x="125246" y="141583"/>
                        <a:pt x="147028" y="117078"/>
                        <a:pt x="147028" y="92573"/>
                      </a:cubicBezTo>
                      <a:close/>
                      <a:moveTo>
                        <a:pt x="397521" y="348512"/>
                      </a:moveTo>
                      <a:cubicBezTo>
                        <a:pt x="370294" y="348512"/>
                        <a:pt x="343066" y="345789"/>
                        <a:pt x="315839" y="348512"/>
                      </a:cubicBezTo>
                      <a:cubicBezTo>
                        <a:pt x="310393" y="348512"/>
                        <a:pt x="299502" y="367571"/>
                        <a:pt x="299502" y="375739"/>
                      </a:cubicBezTo>
                      <a:cubicBezTo>
                        <a:pt x="299502" y="386630"/>
                        <a:pt x="307670" y="405689"/>
                        <a:pt x="315839" y="405689"/>
                      </a:cubicBezTo>
                      <a:cubicBezTo>
                        <a:pt x="343066" y="408412"/>
                        <a:pt x="370294" y="408412"/>
                        <a:pt x="397521" y="408412"/>
                      </a:cubicBezTo>
                      <a:cubicBezTo>
                        <a:pt x="397521" y="386630"/>
                        <a:pt x="397521" y="367571"/>
                        <a:pt x="397521" y="348512"/>
                      </a:cubicBezTo>
                      <a:close/>
                      <a:moveTo>
                        <a:pt x="397521" y="759646"/>
                      </a:moveTo>
                      <a:cubicBezTo>
                        <a:pt x="367571" y="759646"/>
                        <a:pt x="340343" y="756924"/>
                        <a:pt x="315839" y="759646"/>
                      </a:cubicBezTo>
                      <a:cubicBezTo>
                        <a:pt x="307670" y="759646"/>
                        <a:pt x="299502" y="775983"/>
                        <a:pt x="299502" y="786874"/>
                      </a:cubicBezTo>
                      <a:cubicBezTo>
                        <a:pt x="299502" y="797765"/>
                        <a:pt x="307670" y="816824"/>
                        <a:pt x="313116" y="816824"/>
                      </a:cubicBezTo>
                      <a:cubicBezTo>
                        <a:pt x="340343" y="819547"/>
                        <a:pt x="367571" y="819547"/>
                        <a:pt x="394798" y="819547"/>
                      </a:cubicBezTo>
                      <a:cubicBezTo>
                        <a:pt x="397521" y="797765"/>
                        <a:pt x="397521" y="781428"/>
                        <a:pt x="397521" y="759646"/>
                      </a:cubicBezTo>
                      <a:close/>
                      <a:moveTo>
                        <a:pt x="397521" y="1170781"/>
                      </a:moveTo>
                      <a:cubicBezTo>
                        <a:pt x="370294" y="1170781"/>
                        <a:pt x="345789" y="1168059"/>
                        <a:pt x="321284" y="1170781"/>
                      </a:cubicBezTo>
                      <a:cubicBezTo>
                        <a:pt x="313116" y="1170781"/>
                        <a:pt x="302225" y="1184395"/>
                        <a:pt x="299502" y="1192563"/>
                      </a:cubicBezTo>
                      <a:cubicBezTo>
                        <a:pt x="294057" y="1219791"/>
                        <a:pt x="304948" y="1233404"/>
                        <a:pt x="334898" y="1230682"/>
                      </a:cubicBezTo>
                      <a:cubicBezTo>
                        <a:pt x="353957" y="1227959"/>
                        <a:pt x="375739" y="1230682"/>
                        <a:pt x="397521" y="1230682"/>
                      </a:cubicBezTo>
                      <a:cubicBezTo>
                        <a:pt x="397521" y="1211622"/>
                        <a:pt x="397521" y="1195286"/>
                        <a:pt x="397521" y="1170781"/>
                      </a:cubicBezTo>
                      <a:close/>
                      <a:moveTo>
                        <a:pt x="400244" y="1644539"/>
                      </a:moveTo>
                      <a:cubicBezTo>
                        <a:pt x="400244" y="1628203"/>
                        <a:pt x="402967" y="1614589"/>
                        <a:pt x="400244" y="1603698"/>
                      </a:cubicBezTo>
                      <a:cubicBezTo>
                        <a:pt x="397521" y="1595530"/>
                        <a:pt x="392076" y="1587362"/>
                        <a:pt x="383907" y="1584639"/>
                      </a:cubicBezTo>
                      <a:cubicBezTo>
                        <a:pt x="362125" y="1581916"/>
                        <a:pt x="337621" y="1581916"/>
                        <a:pt x="315839" y="1584639"/>
                      </a:cubicBezTo>
                      <a:cubicBezTo>
                        <a:pt x="307670" y="1587362"/>
                        <a:pt x="299502" y="1603698"/>
                        <a:pt x="299502" y="1614589"/>
                      </a:cubicBezTo>
                      <a:cubicBezTo>
                        <a:pt x="299502" y="1622757"/>
                        <a:pt x="307670" y="1641817"/>
                        <a:pt x="315839" y="1641817"/>
                      </a:cubicBezTo>
                      <a:cubicBezTo>
                        <a:pt x="343066" y="1644539"/>
                        <a:pt x="370294" y="1644539"/>
                        <a:pt x="400244" y="1644539"/>
                      </a:cubicBezTo>
                      <a:close/>
                    </a:path>
                  </a:pathLst>
                </a:custGeom>
                <a:solidFill>
                  <a:srgbClr val="783F34"/>
                </a:solidFill>
                <a:ln w="271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DK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26B87E4-B5DA-BE71-234D-5860B0FD80B9}"/>
                    </a:ext>
                  </a:extLst>
                </p:cNvPr>
                <p:cNvSpPr/>
                <p:nvPr/>
              </p:nvSpPr>
              <p:spPr>
                <a:xfrm>
                  <a:off x="2729430" y="2516343"/>
                  <a:ext cx="906058" cy="1981516"/>
                </a:xfrm>
                <a:custGeom>
                  <a:avLst/>
                  <a:gdLst>
                    <a:gd name="connsiteX0" fmla="*/ 359403 w 906058"/>
                    <a:gd name="connsiteY0" fmla="*/ 1273603 h 1981516"/>
                    <a:gd name="connsiteX1" fmla="*/ 378462 w 906058"/>
                    <a:gd name="connsiteY1" fmla="*/ 1284494 h 1981516"/>
                    <a:gd name="connsiteX2" fmla="*/ 680687 w 906058"/>
                    <a:gd name="connsiteY2" fmla="*/ 1153802 h 1981516"/>
                    <a:gd name="connsiteX3" fmla="*/ 716083 w 906058"/>
                    <a:gd name="connsiteY3" fmla="*/ 1123852 h 1981516"/>
                    <a:gd name="connsiteX4" fmla="*/ 876725 w 906058"/>
                    <a:gd name="connsiteY4" fmla="*/ 805290 h 1981516"/>
                    <a:gd name="connsiteX5" fmla="*/ 874002 w 906058"/>
                    <a:gd name="connsiteY5" fmla="*/ 764449 h 1981516"/>
                    <a:gd name="connsiteX6" fmla="*/ 558163 w 906058"/>
                    <a:gd name="connsiteY6" fmla="*/ 252573 h 1981516"/>
                    <a:gd name="connsiteX7" fmla="*/ 514599 w 906058"/>
                    <a:gd name="connsiteY7" fmla="*/ 219900 h 1981516"/>
                    <a:gd name="connsiteX8" fmla="*/ 157919 w 906058"/>
                    <a:gd name="connsiteY8" fmla="*/ 7525 h 1981516"/>
                    <a:gd name="connsiteX9" fmla="*/ 0 w 906058"/>
                    <a:gd name="connsiteY9" fmla="*/ 110990 h 1981516"/>
                    <a:gd name="connsiteX10" fmla="*/ 302225 w 906058"/>
                    <a:gd name="connsiteY10" fmla="*/ 81040 h 1981516"/>
                    <a:gd name="connsiteX11" fmla="*/ 430194 w 906058"/>
                    <a:gd name="connsiteY11" fmla="*/ 358760 h 1981516"/>
                    <a:gd name="connsiteX12" fmla="*/ 743310 w 906058"/>
                    <a:gd name="connsiteY12" fmla="*/ 475838 h 1981516"/>
                    <a:gd name="connsiteX13" fmla="*/ 726974 w 906058"/>
                    <a:gd name="connsiteY13" fmla="*/ 802568 h 1981516"/>
                    <a:gd name="connsiteX14" fmla="*/ 795042 w 906058"/>
                    <a:gd name="connsiteY14" fmla="*/ 963210 h 1981516"/>
                    <a:gd name="connsiteX15" fmla="*/ 620786 w 906058"/>
                    <a:gd name="connsiteY15" fmla="*/ 1042169 h 1981516"/>
                    <a:gd name="connsiteX16" fmla="*/ 359403 w 906058"/>
                    <a:gd name="connsiteY16" fmla="*/ 1273603 h 1981516"/>
                    <a:gd name="connsiteX17" fmla="*/ 136137 w 906058"/>
                    <a:gd name="connsiteY17" fmla="*/ 606530 h 1981516"/>
                    <a:gd name="connsiteX18" fmla="*/ 95296 w 906058"/>
                    <a:gd name="connsiteY18" fmla="*/ 1981517 h 1981516"/>
                    <a:gd name="connsiteX19" fmla="*/ 234156 w 906058"/>
                    <a:gd name="connsiteY19" fmla="*/ 1981517 h 1981516"/>
                    <a:gd name="connsiteX20" fmla="*/ 234156 w 906058"/>
                    <a:gd name="connsiteY20" fmla="*/ 1943399 h 1981516"/>
                    <a:gd name="connsiteX21" fmla="*/ 206929 w 906058"/>
                    <a:gd name="connsiteY21" fmla="*/ 1232762 h 1981516"/>
                    <a:gd name="connsiteX22" fmla="*/ 261384 w 906058"/>
                    <a:gd name="connsiteY22" fmla="*/ 1044892 h 1981516"/>
                    <a:gd name="connsiteX23" fmla="*/ 378462 w 906058"/>
                    <a:gd name="connsiteY23" fmla="*/ 870636 h 1981516"/>
                    <a:gd name="connsiteX24" fmla="*/ 422026 w 906058"/>
                    <a:gd name="connsiteY24" fmla="*/ 805290 h 1981516"/>
                    <a:gd name="connsiteX25" fmla="*/ 416580 w 906058"/>
                    <a:gd name="connsiteY25" fmla="*/ 802568 h 1981516"/>
                    <a:gd name="connsiteX26" fmla="*/ 201483 w 906058"/>
                    <a:gd name="connsiteY26" fmla="*/ 1028556 h 1981516"/>
                    <a:gd name="connsiteX27" fmla="*/ 136137 w 906058"/>
                    <a:gd name="connsiteY27" fmla="*/ 606530 h 1981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06058" h="1981516">
                      <a:moveTo>
                        <a:pt x="359403" y="1273603"/>
                      </a:moveTo>
                      <a:cubicBezTo>
                        <a:pt x="364848" y="1276326"/>
                        <a:pt x="373016" y="1281771"/>
                        <a:pt x="378462" y="1284494"/>
                      </a:cubicBezTo>
                      <a:cubicBezTo>
                        <a:pt x="495540" y="1336226"/>
                        <a:pt x="631677" y="1276326"/>
                        <a:pt x="680687" y="1153802"/>
                      </a:cubicBezTo>
                      <a:cubicBezTo>
                        <a:pt x="688855" y="1134743"/>
                        <a:pt x="697023" y="1126574"/>
                        <a:pt x="716083" y="1123852"/>
                      </a:cubicBezTo>
                      <a:cubicBezTo>
                        <a:pt x="874002" y="1102070"/>
                        <a:pt x="952961" y="949596"/>
                        <a:pt x="876725" y="805290"/>
                      </a:cubicBezTo>
                      <a:cubicBezTo>
                        <a:pt x="871279" y="794399"/>
                        <a:pt x="868556" y="775340"/>
                        <a:pt x="874002" y="764449"/>
                      </a:cubicBezTo>
                      <a:cubicBezTo>
                        <a:pt x="969298" y="522125"/>
                        <a:pt x="816824" y="274355"/>
                        <a:pt x="558163" y="252573"/>
                      </a:cubicBezTo>
                      <a:cubicBezTo>
                        <a:pt x="533659" y="249850"/>
                        <a:pt x="522768" y="244404"/>
                        <a:pt x="514599" y="219900"/>
                      </a:cubicBezTo>
                      <a:cubicBezTo>
                        <a:pt x="468313" y="64703"/>
                        <a:pt x="315839" y="-27870"/>
                        <a:pt x="157919" y="7525"/>
                      </a:cubicBezTo>
                      <a:cubicBezTo>
                        <a:pt x="92573" y="21139"/>
                        <a:pt x="38119" y="53812"/>
                        <a:pt x="0" y="110990"/>
                      </a:cubicBezTo>
                      <a:cubicBezTo>
                        <a:pt x="95296" y="42921"/>
                        <a:pt x="196038" y="23862"/>
                        <a:pt x="302225" y="81040"/>
                      </a:cubicBezTo>
                      <a:cubicBezTo>
                        <a:pt x="411135" y="138217"/>
                        <a:pt x="441085" y="238959"/>
                        <a:pt x="430194" y="358760"/>
                      </a:cubicBezTo>
                      <a:cubicBezTo>
                        <a:pt x="560886" y="334255"/>
                        <a:pt x="669796" y="364205"/>
                        <a:pt x="743310" y="475838"/>
                      </a:cubicBezTo>
                      <a:cubicBezTo>
                        <a:pt x="816824" y="587471"/>
                        <a:pt x="795042" y="699103"/>
                        <a:pt x="726974" y="802568"/>
                      </a:cubicBezTo>
                      <a:cubicBezTo>
                        <a:pt x="800488" y="881527"/>
                        <a:pt x="814101" y="911477"/>
                        <a:pt x="795042" y="963210"/>
                      </a:cubicBezTo>
                      <a:cubicBezTo>
                        <a:pt x="762369" y="1044892"/>
                        <a:pt x="694301" y="1053060"/>
                        <a:pt x="620786" y="1042169"/>
                      </a:cubicBezTo>
                      <a:cubicBezTo>
                        <a:pt x="639846" y="1205534"/>
                        <a:pt x="514599" y="1303553"/>
                        <a:pt x="359403" y="1273603"/>
                      </a:cubicBezTo>
                      <a:close/>
                      <a:moveTo>
                        <a:pt x="136137" y="606530"/>
                      </a:moveTo>
                      <a:cubicBezTo>
                        <a:pt x="122524" y="1061229"/>
                        <a:pt x="108910" y="1521373"/>
                        <a:pt x="95296" y="1981517"/>
                      </a:cubicBezTo>
                      <a:cubicBezTo>
                        <a:pt x="141583" y="1981517"/>
                        <a:pt x="187870" y="1981517"/>
                        <a:pt x="234156" y="1981517"/>
                      </a:cubicBezTo>
                      <a:cubicBezTo>
                        <a:pt x="234156" y="1967903"/>
                        <a:pt x="234156" y="1954290"/>
                        <a:pt x="234156" y="1943399"/>
                      </a:cubicBezTo>
                      <a:cubicBezTo>
                        <a:pt x="225988" y="1706520"/>
                        <a:pt x="217820" y="1469641"/>
                        <a:pt x="206929" y="1232762"/>
                      </a:cubicBezTo>
                      <a:cubicBezTo>
                        <a:pt x="204206" y="1161970"/>
                        <a:pt x="215097" y="1102070"/>
                        <a:pt x="261384" y="1044892"/>
                      </a:cubicBezTo>
                      <a:cubicBezTo>
                        <a:pt x="304948" y="990437"/>
                        <a:pt x="340343" y="930537"/>
                        <a:pt x="378462" y="870636"/>
                      </a:cubicBezTo>
                      <a:cubicBezTo>
                        <a:pt x="392076" y="848854"/>
                        <a:pt x="408412" y="827072"/>
                        <a:pt x="422026" y="805290"/>
                      </a:cubicBezTo>
                      <a:cubicBezTo>
                        <a:pt x="419303" y="805290"/>
                        <a:pt x="419303" y="802568"/>
                        <a:pt x="416580" y="802568"/>
                      </a:cubicBezTo>
                      <a:cubicBezTo>
                        <a:pt x="345789" y="876082"/>
                        <a:pt x="277720" y="949596"/>
                        <a:pt x="201483" y="1028556"/>
                      </a:cubicBezTo>
                      <a:cubicBezTo>
                        <a:pt x="179701" y="881527"/>
                        <a:pt x="157919" y="742667"/>
                        <a:pt x="136137" y="606530"/>
                      </a:cubicBezTo>
                      <a:close/>
                    </a:path>
                  </a:pathLst>
                </a:custGeom>
                <a:solidFill>
                  <a:srgbClr val="783F34"/>
                </a:solidFill>
                <a:ln w="271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DK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4F0E4B81-A03F-EED4-80C8-154864743D41}"/>
                    </a:ext>
                  </a:extLst>
                </p:cNvPr>
                <p:cNvSpPr/>
                <p:nvPr/>
              </p:nvSpPr>
              <p:spPr>
                <a:xfrm>
                  <a:off x="2734876" y="2517192"/>
                  <a:ext cx="906057" cy="1302286"/>
                </a:xfrm>
                <a:custGeom>
                  <a:avLst/>
                  <a:gdLst>
                    <a:gd name="connsiteX0" fmla="*/ 353957 w 906057"/>
                    <a:gd name="connsiteY0" fmla="*/ 1272754 h 1302286"/>
                    <a:gd name="connsiteX1" fmla="*/ 620786 w 906057"/>
                    <a:gd name="connsiteY1" fmla="*/ 1041321 h 1302286"/>
                    <a:gd name="connsiteX2" fmla="*/ 795042 w 906057"/>
                    <a:gd name="connsiteY2" fmla="*/ 962361 h 1302286"/>
                    <a:gd name="connsiteX3" fmla="*/ 726973 w 906057"/>
                    <a:gd name="connsiteY3" fmla="*/ 801719 h 1302286"/>
                    <a:gd name="connsiteX4" fmla="*/ 743310 w 906057"/>
                    <a:gd name="connsiteY4" fmla="*/ 474989 h 1302286"/>
                    <a:gd name="connsiteX5" fmla="*/ 430194 w 906057"/>
                    <a:gd name="connsiteY5" fmla="*/ 357911 h 1302286"/>
                    <a:gd name="connsiteX6" fmla="*/ 302225 w 906057"/>
                    <a:gd name="connsiteY6" fmla="*/ 80191 h 1302286"/>
                    <a:gd name="connsiteX7" fmla="*/ 0 w 906057"/>
                    <a:gd name="connsiteY7" fmla="*/ 110141 h 1302286"/>
                    <a:gd name="connsiteX8" fmla="*/ 157919 w 906057"/>
                    <a:gd name="connsiteY8" fmla="*/ 6677 h 1302286"/>
                    <a:gd name="connsiteX9" fmla="*/ 514599 w 906057"/>
                    <a:gd name="connsiteY9" fmla="*/ 219051 h 1302286"/>
                    <a:gd name="connsiteX10" fmla="*/ 558163 w 906057"/>
                    <a:gd name="connsiteY10" fmla="*/ 251724 h 1302286"/>
                    <a:gd name="connsiteX11" fmla="*/ 874002 w 906057"/>
                    <a:gd name="connsiteY11" fmla="*/ 763601 h 1302286"/>
                    <a:gd name="connsiteX12" fmla="*/ 876724 w 906057"/>
                    <a:gd name="connsiteY12" fmla="*/ 804442 h 1302286"/>
                    <a:gd name="connsiteX13" fmla="*/ 716082 w 906057"/>
                    <a:gd name="connsiteY13" fmla="*/ 1123003 h 1302286"/>
                    <a:gd name="connsiteX14" fmla="*/ 680687 w 906057"/>
                    <a:gd name="connsiteY14" fmla="*/ 1152953 h 1302286"/>
                    <a:gd name="connsiteX15" fmla="*/ 378462 w 906057"/>
                    <a:gd name="connsiteY15" fmla="*/ 1283645 h 1302286"/>
                    <a:gd name="connsiteX16" fmla="*/ 353957 w 906057"/>
                    <a:gd name="connsiteY16" fmla="*/ 1272754 h 1302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06057" h="1302286">
                      <a:moveTo>
                        <a:pt x="353957" y="1272754"/>
                      </a:moveTo>
                      <a:cubicBezTo>
                        <a:pt x="509154" y="1302704"/>
                        <a:pt x="631677" y="1204686"/>
                        <a:pt x="620786" y="1041321"/>
                      </a:cubicBezTo>
                      <a:cubicBezTo>
                        <a:pt x="694301" y="1052212"/>
                        <a:pt x="765092" y="1044043"/>
                        <a:pt x="795042" y="962361"/>
                      </a:cubicBezTo>
                      <a:cubicBezTo>
                        <a:pt x="814101" y="910629"/>
                        <a:pt x="800488" y="880679"/>
                        <a:pt x="726973" y="801719"/>
                      </a:cubicBezTo>
                      <a:cubicBezTo>
                        <a:pt x="795042" y="698255"/>
                        <a:pt x="816824" y="586622"/>
                        <a:pt x="743310" y="474989"/>
                      </a:cubicBezTo>
                      <a:cubicBezTo>
                        <a:pt x="669796" y="363357"/>
                        <a:pt x="563609" y="333406"/>
                        <a:pt x="430194" y="357911"/>
                      </a:cubicBezTo>
                      <a:cubicBezTo>
                        <a:pt x="441085" y="238110"/>
                        <a:pt x="411135" y="137369"/>
                        <a:pt x="302225" y="80191"/>
                      </a:cubicBezTo>
                      <a:cubicBezTo>
                        <a:pt x="196038" y="23013"/>
                        <a:pt x="95296" y="42073"/>
                        <a:pt x="0" y="110141"/>
                      </a:cubicBezTo>
                      <a:cubicBezTo>
                        <a:pt x="38119" y="52964"/>
                        <a:pt x="92573" y="20291"/>
                        <a:pt x="157919" y="6677"/>
                      </a:cubicBezTo>
                      <a:cubicBezTo>
                        <a:pt x="315839" y="-25996"/>
                        <a:pt x="465590" y="63855"/>
                        <a:pt x="514599" y="219051"/>
                      </a:cubicBezTo>
                      <a:cubicBezTo>
                        <a:pt x="522767" y="243556"/>
                        <a:pt x="533658" y="249001"/>
                        <a:pt x="558163" y="251724"/>
                      </a:cubicBezTo>
                      <a:cubicBezTo>
                        <a:pt x="816824" y="270783"/>
                        <a:pt x="969298" y="521276"/>
                        <a:pt x="874002" y="763601"/>
                      </a:cubicBezTo>
                      <a:cubicBezTo>
                        <a:pt x="868556" y="774492"/>
                        <a:pt x="871279" y="793551"/>
                        <a:pt x="876724" y="804442"/>
                      </a:cubicBezTo>
                      <a:cubicBezTo>
                        <a:pt x="952961" y="946025"/>
                        <a:pt x="874002" y="1101221"/>
                        <a:pt x="716082" y="1123003"/>
                      </a:cubicBezTo>
                      <a:cubicBezTo>
                        <a:pt x="694301" y="1125726"/>
                        <a:pt x="688855" y="1136617"/>
                        <a:pt x="680687" y="1152953"/>
                      </a:cubicBezTo>
                      <a:cubicBezTo>
                        <a:pt x="628955" y="1275477"/>
                        <a:pt x="492817" y="1335378"/>
                        <a:pt x="378462" y="1283645"/>
                      </a:cubicBezTo>
                      <a:cubicBezTo>
                        <a:pt x="367571" y="1280923"/>
                        <a:pt x="362125" y="1278200"/>
                        <a:pt x="353957" y="1272754"/>
                      </a:cubicBezTo>
                      <a:close/>
                    </a:path>
                  </a:pathLst>
                </a:custGeom>
                <a:solidFill>
                  <a:srgbClr val="783F34"/>
                </a:solidFill>
                <a:ln w="271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DK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E142C623-F630-C184-B4B4-935404A3CE1C}"/>
                    </a:ext>
                  </a:extLst>
                </p:cNvPr>
                <p:cNvSpPr/>
                <p:nvPr/>
              </p:nvSpPr>
              <p:spPr>
                <a:xfrm>
                  <a:off x="2824726" y="3122873"/>
                  <a:ext cx="326729" cy="1377709"/>
                </a:xfrm>
                <a:custGeom>
                  <a:avLst/>
                  <a:gdLst>
                    <a:gd name="connsiteX0" fmla="*/ 40841 w 326729"/>
                    <a:gd name="connsiteY0" fmla="*/ 0 h 1377709"/>
                    <a:gd name="connsiteX1" fmla="*/ 106187 w 326729"/>
                    <a:gd name="connsiteY1" fmla="*/ 424749 h 1377709"/>
                    <a:gd name="connsiteX2" fmla="*/ 321284 w 326729"/>
                    <a:gd name="connsiteY2" fmla="*/ 198761 h 1377709"/>
                    <a:gd name="connsiteX3" fmla="*/ 326730 w 326729"/>
                    <a:gd name="connsiteY3" fmla="*/ 201483 h 1377709"/>
                    <a:gd name="connsiteX4" fmla="*/ 283166 w 326729"/>
                    <a:gd name="connsiteY4" fmla="*/ 266829 h 1377709"/>
                    <a:gd name="connsiteX5" fmla="*/ 166088 w 326729"/>
                    <a:gd name="connsiteY5" fmla="*/ 441085 h 1377709"/>
                    <a:gd name="connsiteX6" fmla="*/ 111633 w 326729"/>
                    <a:gd name="connsiteY6" fmla="*/ 628955 h 1377709"/>
                    <a:gd name="connsiteX7" fmla="*/ 138860 w 326729"/>
                    <a:gd name="connsiteY7" fmla="*/ 1339592 h 1377709"/>
                    <a:gd name="connsiteX8" fmla="*/ 138860 w 326729"/>
                    <a:gd name="connsiteY8" fmla="*/ 1377710 h 1377709"/>
                    <a:gd name="connsiteX9" fmla="*/ 0 w 326729"/>
                    <a:gd name="connsiteY9" fmla="*/ 1377710 h 1377709"/>
                    <a:gd name="connsiteX10" fmla="*/ 40841 w 326729"/>
                    <a:gd name="connsiteY10" fmla="*/ 0 h 137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6729" h="1377709">
                      <a:moveTo>
                        <a:pt x="40841" y="0"/>
                      </a:moveTo>
                      <a:cubicBezTo>
                        <a:pt x="62623" y="136137"/>
                        <a:pt x="84405" y="274998"/>
                        <a:pt x="106187" y="424749"/>
                      </a:cubicBezTo>
                      <a:cubicBezTo>
                        <a:pt x="182424" y="345789"/>
                        <a:pt x="250493" y="272275"/>
                        <a:pt x="321284" y="198761"/>
                      </a:cubicBezTo>
                      <a:cubicBezTo>
                        <a:pt x="324007" y="198761"/>
                        <a:pt x="324007" y="201483"/>
                        <a:pt x="326730" y="201483"/>
                      </a:cubicBezTo>
                      <a:cubicBezTo>
                        <a:pt x="313116" y="223265"/>
                        <a:pt x="296779" y="245047"/>
                        <a:pt x="283166" y="266829"/>
                      </a:cubicBezTo>
                      <a:cubicBezTo>
                        <a:pt x="245047" y="324007"/>
                        <a:pt x="209652" y="386630"/>
                        <a:pt x="166088" y="441085"/>
                      </a:cubicBezTo>
                      <a:cubicBezTo>
                        <a:pt x="119801" y="498263"/>
                        <a:pt x="108910" y="558163"/>
                        <a:pt x="111633" y="628955"/>
                      </a:cubicBezTo>
                      <a:cubicBezTo>
                        <a:pt x="122524" y="865834"/>
                        <a:pt x="130692" y="1102713"/>
                        <a:pt x="138860" y="1339592"/>
                      </a:cubicBezTo>
                      <a:cubicBezTo>
                        <a:pt x="138860" y="1350483"/>
                        <a:pt x="138860" y="1364096"/>
                        <a:pt x="138860" y="1377710"/>
                      </a:cubicBezTo>
                      <a:cubicBezTo>
                        <a:pt x="92573" y="1377710"/>
                        <a:pt x="49010" y="1377710"/>
                        <a:pt x="0" y="1377710"/>
                      </a:cubicBezTo>
                      <a:cubicBezTo>
                        <a:pt x="13614" y="914843"/>
                        <a:pt x="27227" y="454699"/>
                        <a:pt x="40841" y="0"/>
                      </a:cubicBezTo>
                      <a:close/>
                    </a:path>
                  </a:pathLst>
                </a:custGeom>
                <a:solidFill>
                  <a:srgbClr val="783F34"/>
                </a:solidFill>
                <a:ln w="271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DK"/>
                </a:p>
              </p:txBody>
            </p:sp>
          </p:grpSp>
        </p:grp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2151F34-C994-8714-6372-DB674F86B883}"/>
              </a:ext>
            </a:extLst>
          </p:cNvPr>
          <p:cNvSpPr/>
          <p:nvPr/>
        </p:nvSpPr>
        <p:spPr>
          <a:xfrm>
            <a:off x="1241984" y="1914701"/>
            <a:ext cx="592020" cy="592020"/>
          </a:xfrm>
          <a:prstGeom prst="ellipse">
            <a:avLst/>
          </a:prstGeom>
          <a:blipFill>
            <a:blip r:embed="rId3"/>
            <a:srcRect/>
            <a:stretch>
              <a:fillRect t="-4000" b="-4000"/>
            </a:stretch>
          </a:blip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DK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8EACB3-E048-AAE5-0DFB-C70D32FEDF64}"/>
              </a:ext>
            </a:extLst>
          </p:cNvPr>
          <p:cNvSpPr/>
          <p:nvPr/>
        </p:nvSpPr>
        <p:spPr>
          <a:xfrm>
            <a:off x="1245083" y="3965858"/>
            <a:ext cx="592020" cy="592020"/>
          </a:xfrm>
          <a:prstGeom prst="ellipse">
            <a:avLst/>
          </a:prstGeom>
          <a:blipFill>
            <a:blip r:embed="rId4"/>
            <a:srcRect/>
            <a:stretch>
              <a:fillRect l="-13000" r="-13000"/>
            </a:stretch>
          </a:blip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DK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BFFCFCB-27C4-94D7-B854-7D11D2B43DFA}"/>
              </a:ext>
            </a:extLst>
          </p:cNvPr>
          <p:cNvSpPr/>
          <p:nvPr/>
        </p:nvSpPr>
        <p:spPr>
          <a:xfrm>
            <a:off x="7893397" y="1866342"/>
            <a:ext cx="592020" cy="592020"/>
          </a:xfrm>
          <a:prstGeom prst="ellipse">
            <a:avLst/>
          </a:prstGeom>
          <a:blipFill>
            <a:blip r:embed="rId5"/>
            <a:srcRect/>
            <a:stretch>
              <a:fillRect l="-9000" r="-9000"/>
            </a:stretch>
          </a:blip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DK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116635C-BDBA-A852-79B0-E52713B5E3C6}"/>
              </a:ext>
            </a:extLst>
          </p:cNvPr>
          <p:cNvSpPr/>
          <p:nvPr/>
        </p:nvSpPr>
        <p:spPr>
          <a:xfrm>
            <a:off x="7819198" y="3965858"/>
            <a:ext cx="592020" cy="592020"/>
          </a:xfrm>
          <a:prstGeom prst="ellipse">
            <a:avLst/>
          </a:prstGeom>
          <a:blipFill>
            <a:blip r:embed="rId6"/>
            <a:srcRect/>
            <a:stretch>
              <a:fillRect l="-24000" r="-24000"/>
            </a:stretch>
          </a:blip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DK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8F4D2E60-17C6-70F8-90B6-97382B8C0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929" y="42924"/>
            <a:ext cx="2057400" cy="175682"/>
          </a:xfrm>
        </p:spPr>
        <p:txBody>
          <a:bodyPr/>
          <a:lstStyle/>
          <a:p>
            <a:fld id="{B483F801-8E86-4B33-862C-3E1C711AECEF}" type="slidenum">
              <a:rPr lang="en-DK" smtClean="0"/>
              <a:t>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9968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7D248-31F1-E165-DCC5-90AEEC626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395F5736-842C-66AC-58E4-46AF986D9CAF}"/>
              </a:ext>
            </a:extLst>
          </p:cNvPr>
          <p:cNvGraphicFramePr/>
          <p:nvPr/>
        </p:nvGraphicFramePr>
        <p:xfrm>
          <a:off x="48557" y="1169933"/>
          <a:ext cx="5995897" cy="3268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6337B5-D46D-9861-8126-20B9CEDC2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685766">
              <a:defRPr/>
            </a:pPr>
            <a:endParaRPr lang="en-DK" sz="9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2367B-E0BF-266B-33BF-C055E562FB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712" y="282218"/>
            <a:ext cx="7998619" cy="442913"/>
          </a:xfrm>
        </p:spPr>
        <p:txBody>
          <a:bodyPr>
            <a:normAutofit lnSpcReduction="10000"/>
          </a:bodyPr>
          <a:lstStyle/>
          <a:p>
            <a:r>
              <a:rPr lang="en-GB" sz="2400">
                <a:latin typeface="Arial Black" panose="020B0A04020102090204" pitchFamily="34" charset="0"/>
              </a:rPr>
              <a:t>Copernicus in-situ data requirements</a:t>
            </a:r>
          </a:p>
        </p:txBody>
      </p:sp>
      <p:pic>
        <p:nvPicPr>
          <p:cNvPr id="19" name="Picture 18" descr="A qr code with orange circles&#10;&#10;AI-generated content may be incorrect.">
            <a:extLst>
              <a:ext uri="{FF2B5EF4-FFF2-40B4-BE49-F238E27FC236}">
                <a16:creationId xmlns:a16="http://schemas.microsoft.com/office/drawing/2014/main" id="{3FC3603A-CD3E-869C-713F-CDF4D1C45C0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758" y="1562092"/>
            <a:ext cx="779429" cy="779429"/>
          </a:xfrm>
          <a:prstGeom prst="rect">
            <a:avLst/>
          </a:prstGeom>
          <a:effectLst>
            <a:outerShdw blurRad="50800" dist="38100" dir="2700000" algn="tl" rotWithShape="0">
              <a:srgbClr val="783F34">
                <a:alpha val="40000"/>
              </a:srgbClr>
            </a:outerShdw>
          </a:effectLst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A3C1F4-9D77-D7BF-73F2-14612D3099C5}"/>
              </a:ext>
            </a:extLst>
          </p:cNvPr>
          <p:cNvSpPr txBox="1">
            <a:spLocks/>
          </p:cNvSpPr>
          <p:nvPr/>
        </p:nvSpPr>
        <p:spPr>
          <a:xfrm>
            <a:off x="5603203" y="1169933"/>
            <a:ext cx="3528362" cy="1086283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̶"/>
              <a:defRPr sz="18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GB" sz="1800" b="1">
                <a:solidFill>
                  <a:srgbClr val="004B7F"/>
                </a:solidFill>
                <a:sym typeface="Wingdings" panose="05000000000000000000" pitchFamily="2" charset="2"/>
                <a:hlinkClick r:id="rId10"/>
              </a:rPr>
              <a:t>https://cis2.eea.europa.eu/</a:t>
            </a:r>
            <a:r>
              <a:rPr lang="en-GB" sz="1800" b="1">
                <a:solidFill>
                  <a:srgbClr val="004B7F"/>
                </a:solidFill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211BE920-213D-6F2A-7097-B7608501CE21}"/>
              </a:ext>
            </a:extLst>
          </p:cNvPr>
          <p:cNvSpPr/>
          <p:nvPr/>
        </p:nvSpPr>
        <p:spPr>
          <a:xfrm>
            <a:off x="887716" y="3751919"/>
            <a:ext cx="666900" cy="6669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0017A68A-6807-7EE4-7288-A87D4D9E2763}"/>
              </a:ext>
            </a:extLst>
          </p:cNvPr>
          <p:cNvSpPr/>
          <p:nvPr/>
        </p:nvSpPr>
        <p:spPr>
          <a:xfrm>
            <a:off x="887716" y="1169932"/>
            <a:ext cx="666900" cy="6669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77B97DFA-6600-DAAC-8373-0AB10BFEF300}"/>
              </a:ext>
            </a:extLst>
          </p:cNvPr>
          <p:cNvSpPr/>
          <p:nvPr/>
        </p:nvSpPr>
        <p:spPr>
          <a:xfrm>
            <a:off x="887716" y="2042534"/>
            <a:ext cx="666900" cy="6669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4" name="Elemento grafico 23" descr="Occhio contorno">
            <a:extLst>
              <a:ext uri="{FF2B5EF4-FFF2-40B4-BE49-F238E27FC236}">
                <a16:creationId xmlns:a16="http://schemas.microsoft.com/office/drawing/2014/main" id="{6E50ECEA-090E-F74C-FA9B-DB25C66388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7507" y="1249723"/>
            <a:ext cx="507320" cy="507320"/>
          </a:xfrm>
          <a:prstGeom prst="rect">
            <a:avLst/>
          </a:prstGeom>
        </p:spPr>
      </p:pic>
      <p:sp>
        <p:nvSpPr>
          <p:cNvPr id="26" name="Ovale 25">
            <a:extLst>
              <a:ext uri="{FF2B5EF4-FFF2-40B4-BE49-F238E27FC236}">
                <a16:creationId xmlns:a16="http://schemas.microsoft.com/office/drawing/2014/main" id="{FC82D4F4-5703-BBB8-7DE1-93F6A2DE9289}"/>
              </a:ext>
            </a:extLst>
          </p:cNvPr>
          <p:cNvSpPr/>
          <p:nvPr/>
        </p:nvSpPr>
        <p:spPr>
          <a:xfrm>
            <a:off x="899568" y="2901156"/>
            <a:ext cx="666900" cy="6669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783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2" name="Elemento grafico 21" descr="Lente di ingrandimento contorno">
            <a:extLst>
              <a:ext uri="{FF2B5EF4-FFF2-40B4-BE49-F238E27FC236}">
                <a16:creationId xmlns:a16="http://schemas.microsoft.com/office/drawing/2014/main" id="{A5FD9456-0951-6889-87E0-38BF9AEA19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4060" y="3021718"/>
            <a:ext cx="417919" cy="417919"/>
          </a:xfrm>
          <a:prstGeom prst="rect">
            <a:avLst/>
          </a:prstGeom>
        </p:spPr>
      </p:pic>
      <p:pic>
        <p:nvPicPr>
          <p:cNvPr id="20" name="Elemento grafico 19" descr="Elenco di controllo contorno">
            <a:extLst>
              <a:ext uri="{FF2B5EF4-FFF2-40B4-BE49-F238E27FC236}">
                <a16:creationId xmlns:a16="http://schemas.microsoft.com/office/drawing/2014/main" id="{C5329784-FEA1-BCCA-4435-03B162A847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44184" y="2202932"/>
            <a:ext cx="353964" cy="353964"/>
          </a:xfrm>
          <a:prstGeom prst="rect">
            <a:avLst/>
          </a:prstGeom>
        </p:spPr>
      </p:pic>
      <p:pic>
        <p:nvPicPr>
          <p:cNvPr id="28" name="Elemento grafico 27" descr="Cavalletto contorno">
            <a:extLst>
              <a:ext uri="{FF2B5EF4-FFF2-40B4-BE49-F238E27FC236}">
                <a16:creationId xmlns:a16="http://schemas.microsoft.com/office/drawing/2014/main" id="{9004E07F-F953-D07D-D907-664EFFE817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7897" y="3872745"/>
            <a:ext cx="423712" cy="4237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B16F60-38D5-2EB6-663B-E4A96EB55A18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1097" t="36263" r="20601" b="-7750"/>
          <a:stretch/>
        </p:blipFill>
        <p:spPr>
          <a:xfrm>
            <a:off x="5355944" y="2450428"/>
            <a:ext cx="3079041" cy="173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FFE692-7BA3-69AB-9B07-EE61AE33A5A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503" b="6263"/>
          <a:stretch/>
        </p:blipFill>
        <p:spPr>
          <a:xfrm>
            <a:off x="5655005" y="3878684"/>
            <a:ext cx="3528363" cy="708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2A6C31-9711-6C2E-03BE-F72A569D7B6C}"/>
              </a:ext>
            </a:extLst>
          </p:cNvPr>
          <p:cNvSpPr txBox="1"/>
          <p:nvPr/>
        </p:nvSpPr>
        <p:spPr>
          <a:xfrm>
            <a:off x="835656" y="769543"/>
            <a:ext cx="5676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b="1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Capturing data requirements: the CIS</a:t>
            </a:r>
            <a:r>
              <a:rPr lang="en-GB" b="1" baseline="30000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>
                <a:solidFill>
                  <a:srgbClr val="004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database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A106AA-7E96-37FD-78CC-EEE54FE59996}"/>
              </a:ext>
            </a:extLst>
          </p:cNvPr>
          <p:cNvSpPr txBox="1"/>
          <p:nvPr/>
        </p:nvSpPr>
        <p:spPr>
          <a:xfrm rot="20383431">
            <a:off x="6978721" y="3724888"/>
            <a:ext cx="1912898" cy="1015663"/>
          </a:xfrm>
          <a:prstGeom prst="rect">
            <a:avLst/>
          </a:prstGeom>
          <a:solidFill>
            <a:schemeClr val="bg1"/>
          </a:solidFill>
          <a:ln w="31750">
            <a:solidFill>
              <a:srgbClr val="783F34"/>
            </a:solidFill>
          </a:ln>
        </p:spPr>
        <p:txBody>
          <a:bodyPr wrap="square">
            <a:spAutoFit/>
          </a:bodyPr>
          <a:lstStyle/>
          <a:p>
            <a:pPr marL="0" lvl="1" algn="ctr"/>
            <a:r>
              <a:rPr lang="en-US" sz="1200" b="1" dirty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products </a:t>
            </a:r>
          </a:p>
          <a:p>
            <a:pPr marL="0" lvl="1" algn="ctr"/>
            <a:r>
              <a:rPr lang="en-US" sz="1200" b="1" dirty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369 requirements </a:t>
            </a:r>
          </a:p>
          <a:p>
            <a:pPr marL="0" lvl="1" algn="ctr"/>
            <a:r>
              <a:rPr lang="en-US" sz="1200" b="1" dirty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658 datasets</a:t>
            </a:r>
          </a:p>
          <a:p>
            <a:pPr marL="0" lvl="1" algn="ctr"/>
            <a:r>
              <a:rPr lang="en-US" sz="1200" b="1" dirty="0">
                <a:solidFill>
                  <a:srgbClr val="783F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905 data providers &amp; networks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DB661868-6B10-C677-EEEA-AA18046D3418}"/>
              </a:ext>
            </a:extLst>
          </p:cNvPr>
          <p:cNvSpPr txBox="1">
            <a:spLocks/>
          </p:cNvSpPr>
          <p:nvPr/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 vert="horz" lIns="91438" tIns="45719" rIns="91438" bIns="45719" rtlCol="0">
            <a:normAutofit fontScale="25000" lnSpcReduction="20000"/>
          </a:bodyPr>
          <a:lstStyle>
            <a:lvl1pPr marL="0" indent="0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3F801-8E86-4B33-862C-3E1C711AECEF}" type="slidenum">
              <a:rPr lang="en-DK" smtClean="0"/>
              <a:pPr/>
              <a:t>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1540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985CC-409C-F114-CFFF-23E391F8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3FF5FC-D352-B011-5EF5-2440707C5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4875" y="261939"/>
            <a:ext cx="7984538" cy="41909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State of Play 2026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E0379FD-383D-B913-4B83-EBC545E075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060023"/>
              </p:ext>
            </p:extLst>
          </p:nvPr>
        </p:nvGraphicFramePr>
        <p:xfrm>
          <a:off x="742951" y="917937"/>
          <a:ext cx="5239922" cy="3011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F87DC018-16BE-AE77-E47E-AA3D23F0E176}"/>
              </a:ext>
            </a:extLst>
          </p:cNvPr>
          <p:cNvSpPr txBox="1"/>
          <p:nvPr/>
        </p:nvSpPr>
        <p:spPr>
          <a:xfrm>
            <a:off x="1990726" y="3981955"/>
            <a:ext cx="2647949" cy="487215"/>
          </a:xfrm>
          <a:prstGeom prst="wedgeRectCallout">
            <a:avLst>
              <a:gd name="adj1" fmla="val -23177"/>
              <a:gd name="adj2" fmla="val 40288"/>
            </a:avLst>
          </a:prstGeom>
          <a:noFill/>
          <a:ln>
            <a:solidFill>
              <a:srgbClr val="783F34"/>
            </a:solidFill>
          </a:ln>
          <a:effectLst>
            <a:glow rad="101600">
              <a:srgbClr val="F1E2DF">
                <a:alpha val="60000"/>
              </a:srgbClr>
            </a:glow>
          </a:effectLst>
        </p:spPr>
        <p:txBody>
          <a:bodyPr wrap="square" lIns="68580" tIns="34290" rIns="68580" bIns="34290" anchor="ctr" anchorCtr="0">
            <a:noAutofit/>
          </a:bodyPr>
          <a:lstStyle/>
          <a:p>
            <a:pPr algn="ctr">
              <a:spcAft>
                <a:spcPts val="450"/>
              </a:spcAft>
            </a:pPr>
            <a:r>
              <a:rPr lang="en-US" sz="900" dirty="0">
                <a:solidFill>
                  <a:srgbClr val="004B7F"/>
                </a:solidFill>
                <a:latin typeface="Arial"/>
                <a:cs typeface="Arial"/>
              </a:rPr>
              <a:t>State of Play 2026 will be released soon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D36FC02-F91F-30C8-8C2D-193128C6522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852" b="9645"/>
          <a:stretch>
            <a:fillRect/>
          </a:stretch>
        </p:blipFill>
        <p:spPr>
          <a:xfrm>
            <a:off x="6039268" y="917937"/>
            <a:ext cx="2850146" cy="36555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60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A019D-4F3A-8592-4D5C-990975371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D6BB21-7CD9-BCCF-FA64-9BF935746A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1977" y="274349"/>
            <a:ext cx="8427012" cy="416315"/>
          </a:xfrm>
        </p:spPr>
        <p:txBody>
          <a:bodyPr anchor="ctr">
            <a:noAutofit/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chemeClr val="bg1"/>
                </a:solidFill>
                <a:latin typeface="Arial Black"/>
              </a:rPr>
              <a:t>Context - Key challenges identified by State of Play</a:t>
            </a:r>
          </a:p>
        </p:txBody>
      </p:sp>
      <p:sp>
        <p:nvSpPr>
          <p:cNvPr id="17" name="AutoShape 10" descr="GLOSS [logo]">
            <a:extLst>
              <a:ext uri="{FF2B5EF4-FFF2-40B4-BE49-F238E27FC236}">
                <a16:creationId xmlns:a16="http://schemas.microsoft.com/office/drawing/2014/main" id="{F79AA84C-C3B8-F29F-A945-ECC21D5AFF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67112" y="227357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40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4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6A9C19A-B5BB-23C8-6193-27F5763D5B0C}"/>
              </a:ext>
            </a:extLst>
          </p:cNvPr>
          <p:cNvGrpSpPr/>
          <p:nvPr/>
        </p:nvGrpSpPr>
        <p:grpSpPr>
          <a:xfrm>
            <a:off x="706098" y="807321"/>
            <a:ext cx="8192231" cy="3813740"/>
            <a:chOff x="770726" y="790387"/>
            <a:chExt cx="8192231" cy="3813741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5E9223D-DC7E-5804-CBD7-CD6130011B21}"/>
                </a:ext>
              </a:extLst>
            </p:cNvPr>
            <p:cNvGrpSpPr/>
            <p:nvPr/>
          </p:nvGrpSpPr>
          <p:grpSpPr>
            <a:xfrm>
              <a:off x="770726" y="829035"/>
              <a:ext cx="8192231" cy="3775093"/>
              <a:chOff x="770726" y="829035"/>
              <a:chExt cx="8192231" cy="3775093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D592CF38-FEC3-BB95-BAA4-9779B303ACAE}"/>
                  </a:ext>
                </a:extLst>
              </p:cNvPr>
              <p:cNvSpPr/>
              <p:nvPr/>
            </p:nvSpPr>
            <p:spPr>
              <a:xfrm>
                <a:off x="7412651" y="1282625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960055A9-813C-FB53-3E50-2BD4FD4A4F85}"/>
                  </a:ext>
                </a:extLst>
              </p:cNvPr>
              <p:cNvSpPr/>
              <p:nvPr/>
            </p:nvSpPr>
            <p:spPr>
              <a:xfrm>
                <a:off x="786579" y="1286349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E3E6267F-55B6-83F2-A277-2EBE6DAB16AE}"/>
                  </a:ext>
                </a:extLst>
              </p:cNvPr>
              <p:cNvGrpSpPr/>
              <p:nvPr/>
            </p:nvGrpSpPr>
            <p:grpSpPr>
              <a:xfrm>
                <a:off x="1222111" y="833732"/>
                <a:ext cx="684000" cy="684000"/>
                <a:chOff x="1877461" y="1098164"/>
                <a:chExt cx="684000" cy="684000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7FC6E314-9DD4-D878-F0BC-CE5E58A8AE4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877461" y="1098164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61" name="Graphic 60" descr="Lock with solid fill">
                  <a:extLst>
                    <a:ext uri="{FF2B5EF4-FFF2-40B4-BE49-F238E27FC236}">
                      <a16:creationId xmlns:a16="http://schemas.microsoft.com/office/drawing/2014/main" id="{01CA7615-E992-7891-4E9B-47D6B81F77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293" y="1102913"/>
                  <a:ext cx="648000" cy="648000"/>
                </a:xfrm>
                <a:prstGeom prst="rect">
                  <a:avLst/>
                </a:prstGeom>
              </p:spPr>
            </p:pic>
          </p:grp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1CE2D38-4B92-56AC-0B6E-E14AA725A660}"/>
                  </a:ext>
                </a:extLst>
              </p:cNvPr>
              <p:cNvSpPr txBox="1"/>
              <p:nvPr/>
            </p:nvSpPr>
            <p:spPr>
              <a:xfrm>
                <a:off x="775845" y="1613700"/>
                <a:ext cx="1548000" cy="73866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Access conditions and use restrictions </a:t>
                </a:r>
                <a:endParaRPr lang="id-ID" sz="1400">
                  <a:solidFill>
                    <a:srgbClr val="00449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22912FC-8638-9AB8-110A-E0B6254D133B}"/>
                  </a:ext>
                </a:extLst>
              </p:cNvPr>
              <p:cNvSpPr/>
              <p:nvPr/>
            </p:nvSpPr>
            <p:spPr>
              <a:xfrm>
                <a:off x="4102927" y="1273293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4CD4153F-1E9C-463B-4AE9-D220DA3DA59C}"/>
                  </a:ext>
                </a:extLst>
              </p:cNvPr>
              <p:cNvSpPr/>
              <p:nvPr/>
            </p:nvSpPr>
            <p:spPr>
              <a:xfrm>
                <a:off x="2444940" y="1277581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9FCAE6C5-50A6-A6CE-A4A3-6E7B2AE95AE3}"/>
                  </a:ext>
                </a:extLst>
              </p:cNvPr>
              <p:cNvSpPr/>
              <p:nvPr/>
            </p:nvSpPr>
            <p:spPr>
              <a:xfrm>
                <a:off x="5757789" y="1282625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2C403E1F-D7F6-6770-080D-7CBC90D081F9}"/>
                  </a:ext>
                </a:extLst>
              </p:cNvPr>
              <p:cNvGrpSpPr/>
              <p:nvPr/>
            </p:nvGrpSpPr>
            <p:grpSpPr>
              <a:xfrm>
                <a:off x="2880098" y="839365"/>
                <a:ext cx="684000" cy="684000"/>
                <a:chOff x="3597820" y="1073295"/>
                <a:chExt cx="684000" cy="684000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7B5590AD-9ABB-D2CD-8AF1-ACA6724F1F4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97820" y="1073295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38" name="Graphic 37" descr="Earth globe: Africa and Europe with solid fill">
                  <a:extLst>
                    <a:ext uri="{FF2B5EF4-FFF2-40B4-BE49-F238E27FC236}">
                      <a16:creationId xmlns:a16="http://schemas.microsoft.com/office/drawing/2014/main" id="{6DC23E16-A163-A40C-F2DE-57D9DBEB93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15820" y="1091295"/>
                  <a:ext cx="648000" cy="648000"/>
                </a:xfrm>
                <a:prstGeom prst="rect">
                  <a:avLst/>
                </a:prstGeom>
              </p:spPr>
            </p:pic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EF0CF59-D2C0-58F9-A70D-4CE24E21D2DE}"/>
                  </a:ext>
                </a:extLst>
              </p:cNvPr>
              <p:cNvGrpSpPr/>
              <p:nvPr/>
            </p:nvGrpSpPr>
            <p:grpSpPr>
              <a:xfrm>
                <a:off x="6192924" y="839365"/>
                <a:ext cx="684000" cy="684000"/>
                <a:chOff x="5787524" y="1164923"/>
                <a:chExt cx="684000" cy="684000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B547CD57-448E-CE35-B29B-CA9672563A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787524" y="1164923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15" name="Graphic 14" descr="Disconnected with solid fill">
                  <a:extLst>
                    <a:ext uri="{FF2B5EF4-FFF2-40B4-BE49-F238E27FC236}">
                      <a16:creationId xmlns:a16="http://schemas.microsoft.com/office/drawing/2014/main" id="{C1560D00-F84B-EEC7-F11E-A322891FBD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05524" y="1182923"/>
                  <a:ext cx="648000" cy="648000"/>
                </a:xfrm>
                <a:prstGeom prst="rect">
                  <a:avLst/>
                </a:prstGeom>
              </p:spPr>
            </p:pic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B44B6FA-FEEF-8485-1853-BBE620CF86FE}"/>
                  </a:ext>
                </a:extLst>
              </p:cNvPr>
              <p:cNvGrpSpPr/>
              <p:nvPr/>
            </p:nvGrpSpPr>
            <p:grpSpPr>
              <a:xfrm>
                <a:off x="7844651" y="829035"/>
                <a:ext cx="684000" cy="684000"/>
                <a:chOff x="7704521" y="1135035"/>
                <a:chExt cx="684000" cy="684000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691B054B-018E-885E-C478-7B3EFA58F9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04521" y="1135035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55" name="Graphic 54" descr="Signpost with solid fill">
                  <a:extLst>
                    <a:ext uri="{FF2B5EF4-FFF2-40B4-BE49-F238E27FC236}">
                      <a16:creationId xmlns:a16="http://schemas.microsoft.com/office/drawing/2014/main" id="{9BE5E25A-94F4-BD04-4A21-DD0F194FD8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22521" y="1150387"/>
                  <a:ext cx="648000" cy="648000"/>
                </a:xfrm>
                <a:prstGeom prst="rect">
                  <a:avLst/>
                </a:prstGeom>
              </p:spPr>
            </p:pic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0907EA-DF37-85A7-71B7-1B10B195CECB}"/>
                  </a:ext>
                </a:extLst>
              </p:cNvPr>
              <p:cNvSpPr txBox="1"/>
              <p:nvPr/>
            </p:nvSpPr>
            <p:spPr>
              <a:xfrm>
                <a:off x="2458970" y="1612086"/>
                <a:ext cx="1548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Insufficient spatial coverage</a:t>
                </a:r>
                <a:endParaRPr lang="id-ID" sz="1400">
                  <a:solidFill>
                    <a:srgbClr val="00449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1A50A2D-EB6C-34F9-90E4-073AA20160C4}"/>
                  </a:ext>
                </a:extLst>
              </p:cNvPr>
              <p:cNvSpPr txBox="1"/>
              <p:nvPr/>
            </p:nvSpPr>
            <p:spPr>
              <a:xfrm>
                <a:off x="4095485" y="1607012"/>
                <a:ext cx="1548000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Uncertain sustainability of critical networks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A16D0B1-0A47-C11E-8F02-5EC9C3C6E8F5}"/>
                  </a:ext>
                </a:extLst>
              </p:cNvPr>
              <p:cNvSpPr txBox="1"/>
              <p:nvPr/>
            </p:nvSpPr>
            <p:spPr>
              <a:xfrm>
                <a:off x="5760095" y="1612087"/>
                <a:ext cx="1548000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Fragmentation and heterogeneity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74289F3-BE2E-8ED0-EDE0-D6AF4CCF54F2}"/>
                  </a:ext>
                </a:extLst>
              </p:cNvPr>
              <p:cNvSpPr txBox="1"/>
              <p:nvPr/>
            </p:nvSpPr>
            <p:spPr>
              <a:xfrm>
                <a:off x="7414957" y="1612086"/>
                <a:ext cx="1548000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Lack of alignment with data providers</a:t>
                </a:r>
                <a:endParaRPr lang="id-ID" sz="1400">
                  <a:solidFill>
                    <a:srgbClr val="00449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7BFA8A4C-4BA9-8497-FEA1-B4EACC6F2122}"/>
                  </a:ext>
                </a:extLst>
              </p:cNvPr>
              <p:cNvSpPr/>
              <p:nvPr/>
            </p:nvSpPr>
            <p:spPr>
              <a:xfrm>
                <a:off x="2443529" y="3239954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FF0C31C5-F38B-3818-2CC0-60D04295A551}"/>
                  </a:ext>
                </a:extLst>
              </p:cNvPr>
              <p:cNvSpPr/>
              <p:nvPr/>
            </p:nvSpPr>
            <p:spPr>
              <a:xfrm>
                <a:off x="4095831" y="3242285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D4D51E4E-736B-E385-A411-2C104F97237C}"/>
                  </a:ext>
                </a:extLst>
              </p:cNvPr>
              <p:cNvSpPr/>
              <p:nvPr/>
            </p:nvSpPr>
            <p:spPr>
              <a:xfrm>
                <a:off x="5760095" y="3239954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1438318E-F383-7FCF-433E-F4E78D53E4BC}"/>
                  </a:ext>
                </a:extLst>
              </p:cNvPr>
              <p:cNvSpPr/>
              <p:nvPr/>
            </p:nvSpPr>
            <p:spPr>
              <a:xfrm>
                <a:off x="7412651" y="3239954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9427C3C-3D44-2B09-54BC-01B976844E0E}"/>
                  </a:ext>
                </a:extLst>
              </p:cNvPr>
              <p:cNvSpPr txBox="1"/>
              <p:nvPr/>
            </p:nvSpPr>
            <p:spPr>
              <a:xfrm>
                <a:off x="5763828" y="3542384"/>
                <a:ext cx="1548000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Increasing demands in frequency and resolution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9984E13-1034-C974-4948-D42AE93139CC}"/>
                  </a:ext>
                </a:extLst>
              </p:cNvPr>
              <p:cNvSpPr txBox="1"/>
              <p:nvPr/>
            </p:nvSpPr>
            <p:spPr>
              <a:xfrm>
                <a:off x="4111272" y="3542938"/>
                <a:ext cx="1548000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 data needed on specific areas 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31BED65-CBC4-A410-0BE6-402E720279E7}"/>
                  </a:ext>
                </a:extLst>
              </p:cNvPr>
              <p:cNvSpPr txBox="1"/>
              <p:nvPr/>
            </p:nvSpPr>
            <p:spPr>
              <a:xfrm>
                <a:off x="2458970" y="3547471"/>
                <a:ext cx="1548000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 long enough</a:t>
                </a:r>
              </a:p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historical high time series</a:t>
                </a:r>
                <a:endParaRPr lang="id-ID" sz="1400">
                  <a:solidFill>
                    <a:srgbClr val="00449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4FF97E8-F529-B5D7-169D-D23B92F78FB3}"/>
                  </a:ext>
                </a:extLst>
              </p:cNvPr>
              <p:cNvSpPr txBox="1"/>
              <p:nvPr/>
            </p:nvSpPr>
            <p:spPr>
              <a:xfrm>
                <a:off x="7400998" y="3542384"/>
                <a:ext cx="1548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Rapid accessibility</a:t>
                </a: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1811C89B-20D6-4632-C2C9-27626D6FBD0D}"/>
                  </a:ext>
                </a:extLst>
              </p:cNvPr>
              <p:cNvGrpSpPr/>
              <p:nvPr/>
            </p:nvGrpSpPr>
            <p:grpSpPr>
              <a:xfrm>
                <a:off x="2887497" y="2760062"/>
                <a:ext cx="684000" cy="684000"/>
                <a:chOff x="3704585" y="2717707"/>
                <a:chExt cx="684000" cy="684000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89DC340C-948F-B636-CF75-69A911C1AC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04585" y="2717707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32" name="Graphic 31" descr="Books with solid fill">
                  <a:extLst>
                    <a:ext uri="{FF2B5EF4-FFF2-40B4-BE49-F238E27FC236}">
                      <a16:creationId xmlns:a16="http://schemas.microsoft.com/office/drawing/2014/main" id="{4A77701A-5C0B-D813-5EDC-B172799F6E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09364" y="2735707"/>
                  <a:ext cx="648000" cy="648000"/>
                </a:xfrm>
                <a:prstGeom prst="rect">
                  <a:avLst/>
                </a:prstGeom>
              </p:spPr>
            </p:pic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42C6020E-C265-3C05-AE80-64FB2E1635ED}"/>
                  </a:ext>
                </a:extLst>
              </p:cNvPr>
              <p:cNvGrpSpPr/>
              <p:nvPr/>
            </p:nvGrpSpPr>
            <p:grpSpPr>
              <a:xfrm>
                <a:off x="4533836" y="2757892"/>
                <a:ext cx="684549" cy="684000"/>
                <a:chOff x="5408794" y="2939165"/>
                <a:chExt cx="684549" cy="684000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7542ED5A-3AEB-4564-5A9A-6C8D2B41899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409343" y="2939165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28" name="Graphic 27" descr="Magnifying glass with solid fill">
                  <a:extLst>
                    <a:ext uri="{FF2B5EF4-FFF2-40B4-BE49-F238E27FC236}">
                      <a16:creationId xmlns:a16="http://schemas.microsoft.com/office/drawing/2014/main" id="{BB92717B-F6CA-CDCC-1464-856057E6ED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08794" y="2961506"/>
                  <a:ext cx="622119" cy="622119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5B206AD-630D-BA59-9D4E-3AFA46444EFB}"/>
                  </a:ext>
                </a:extLst>
              </p:cNvPr>
              <p:cNvGrpSpPr/>
              <p:nvPr/>
            </p:nvGrpSpPr>
            <p:grpSpPr>
              <a:xfrm>
                <a:off x="6192924" y="2757892"/>
                <a:ext cx="684000" cy="684000"/>
                <a:chOff x="6999842" y="2855568"/>
                <a:chExt cx="684000" cy="684000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8D1F5FFA-B873-BEEC-1247-F1B2305F911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999842" y="2855568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30" name="Graphic 29" descr="Exponential Graph with solid fill">
                  <a:extLst>
                    <a:ext uri="{FF2B5EF4-FFF2-40B4-BE49-F238E27FC236}">
                      <a16:creationId xmlns:a16="http://schemas.microsoft.com/office/drawing/2014/main" id="{279A4598-8F42-7E7F-DB98-7941C71D0D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32848" y="2874431"/>
                  <a:ext cx="636046" cy="636046"/>
                </a:xfrm>
                <a:prstGeom prst="rect">
                  <a:avLst/>
                </a:prstGeom>
              </p:spPr>
            </p:pic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480706E-0FCF-89F1-88FF-7F656437245A}"/>
                  </a:ext>
                </a:extLst>
              </p:cNvPr>
              <p:cNvGrpSpPr/>
              <p:nvPr/>
            </p:nvGrpSpPr>
            <p:grpSpPr>
              <a:xfrm>
                <a:off x="7843541" y="2760062"/>
                <a:ext cx="684000" cy="684000"/>
                <a:chOff x="8384479" y="2903165"/>
                <a:chExt cx="684000" cy="684000"/>
              </a:xfrm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C8256080-DB32-959A-833E-ECD96B0DD71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4479" y="2903165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pic>
              <p:nvPicPr>
                <p:cNvPr id="3" name="Graphic 2" descr="Hourglass 90% with solid fill">
                  <a:extLst>
                    <a:ext uri="{FF2B5EF4-FFF2-40B4-BE49-F238E27FC236}">
                      <a16:creationId xmlns:a16="http://schemas.microsoft.com/office/drawing/2014/main" id="{75D40EE1-C4B1-7B34-0878-3CCF8DBB4B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31054" y="2939165"/>
                  <a:ext cx="601821" cy="601821"/>
                </a:xfrm>
                <a:prstGeom prst="rect">
                  <a:avLst/>
                </a:prstGeom>
              </p:spPr>
            </p:pic>
          </p:grp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EDB7BEE9-D45C-AFE2-CD71-EE30A51650A4}"/>
                  </a:ext>
                </a:extLst>
              </p:cNvPr>
              <p:cNvSpPr/>
              <p:nvPr/>
            </p:nvSpPr>
            <p:spPr>
              <a:xfrm>
                <a:off x="795874" y="3272128"/>
                <a:ext cx="1548000" cy="1332000"/>
              </a:xfrm>
              <a:prstGeom prst="roundRect">
                <a:avLst/>
              </a:prstGeom>
              <a:noFill/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89BF331-1B36-A549-198E-6C51CBBE51D2}"/>
                  </a:ext>
                </a:extLst>
              </p:cNvPr>
              <p:cNvSpPr txBox="1"/>
              <p:nvPr/>
            </p:nvSpPr>
            <p:spPr>
              <a:xfrm>
                <a:off x="770726" y="3542938"/>
                <a:ext cx="163235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>
                    <a:solidFill>
                      <a:srgbClr val="00449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Insufficient acknowledgement</a:t>
                </a:r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1AD366FF-7AC0-110A-9D3C-92B3CB884A22}"/>
                  </a:ext>
                </a:extLst>
              </p:cNvPr>
              <p:cNvGrpSpPr/>
              <p:nvPr/>
            </p:nvGrpSpPr>
            <p:grpSpPr>
              <a:xfrm>
                <a:off x="1227874" y="2760062"/>
                <a:ext cx="684000" cy="684000"/>
                <a:chOff x="1916047" y="2790266"/>
                <a:chExt cx="684000" cy="684000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4DF4C54A-729D-5ED6-F3CC-9204C9EA1C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16047" y="2790266"/>
                  <a:ext cx="684000" cy="684000"/>
                </a:xfrm>
                <a:prstGeom prst="ellipse">
                  <a:avLst/>
                </a:prstGeom>
                <a:solidFill>
                  <a:srgbClr val="EBE2E1"/>
                </a:solidFill>
                <a:ln w="28575">
                  <a:solidFill>
                    <a:srgbClr val="783F3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0957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219140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828709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43827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04784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657418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26698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876557" algn="l" defTabSz="1219140" rtl="0" eaLnBrk="1" latinLnBrk="0" hangingPunct="1"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DK"/>
                </a:p>
              </p:txBody>
            </p: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4FDDE5B1-0F88-1222-74FA-1138DDBB6FED}"/>
                    </a:ext>
                  </a:extLst>
                </p:cNvPr>
                <p:cNvGrpSpPr/>
                <p:nvPr/>
              </p:nvGrpSpPr>
              <p:grpSpPr>
                <a:xfrm>
                  <a:off x="2013842" y="2843327"/>
                  <a:ext cx="486460" cy="547267"/>
                  <a:chOff x="2645709" y="5229653"/>
                  <a:chExt cx="295421" cy="359140"/>
                </a:xfrm>
                <a:solidFill>
                  <a:srgbClr val="783F34"/>
                </a:solidFill>
              </p:grpSpPr>
              <p:sp>
                <p:nvSpPr>
                  <p:cNvPr id="21" name="Freeform 5">
                    <a:extLst>
                      <a:ext uri="{FF2B5EF4-FFF2-40B4-BE49-F238E27FC236}">
                        <a16:creationId xmlns:a16="http://schemas.microsoft.com/office/drawing/2014/main" id="{FE08FDD4-8924-6245-9306-D17598AFFE55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 flipH="1">
                    <a:off x="2679306" y="5229653"/>
                    <a:ext cx="236337" cy="238654"/>
                  </a:xfrm>
                  <a:custGeom>
                    <a:avLst/>
                    <a:gdLst>
                      <a:gd name="T0" fmla="*/ 84 w 84"/>
                      <a:gd name="T1" fmla="*/ 42 h 85"/>
                      <a:gd name="T2" fmla="*/ 42 w 84"/>
                      <a:gd name="T3" fmla="*/ 0 h 85"/>
                      <a:gd name="T4" fmla="*/ 0 w 84"/>
                      <a:gd name="T5" fmla="*/ 42 h 85"/>
                      <a:gd name="T6" fmla="*/ 42 w 84"/>
                      <a:gd name="T7" fmla="*/ 85 h 85"/>
                      <a:gd name="T8" fmla="*/ 84 w 84"/>
                      <a:gd name="T9" fmla="*/ 42 h 85"/>
                      <a:gd name="T10" fmla="*/ 42 w 84"/>
                      <a:gd name="T11" fmla="*/ 72 h 85"/>
                      <a:gd name="T12" fmla="*/ 12 w 84"/>
                      <a:gd name="T13" fmla="*/ 42 h 85"/>
                      <a:gd name="T14" fmla="*/ 42 w 84"/>
                      <a:gd name="T15" fmla="*/ 13 h 85"/>
                      <a:gd name="T16" fmla="*/ 72 w 84"/>
                      <a:gd name="T17" fmla="*/ 42 h 85"/>
                      <a:gd name="T18" fmla="*/ 42 w 84"/>
                      <a:gd name="T19" fmla="*/ 72 h 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84" h="85">
                        <a:moveTo>
                          <a:pt x="84" y="42"/>
                        </a:moveTo>
                        <a:cubicBezTo>
                          <a:pt x="84" y="19"/>
                          <a:pt x="65" y="0"/>
                          <a:pt x="42" y="0"/>
                        </a:cubicBezTo>
                        <a:cubicBezTo>
                          <a:pt x="19" y="0"/>
                          <a:pt x="0" y="19"/>
                          <a:pt x="0" y="42"/>
                        </a:cubicBezTo>
                        <a:cubicBezTo>
                          <a:pt x="0" y="66"/>
                          <a:pt x="19" y="85"/>
                          <a:pt x="42" y="85"/>
                        </a:cubicBezTo>
                        <a:cubicBezTo>
                          <a:pt x="65" y="85"/>
                          <a:pt x="84" y="66"/>
                          <a:pt x="84" y="42"/>
                        </a:cubicBezTo>
                        <a:close/>
                        <a:moveTo>
                          <a:pt x="42" y="72"/>
                        </a:moveTo>
                        <a:cubicBezTo>
                          <a:pt x="26" y="72"/>
                          <a:pt x="12" y="59"/>
                          <a:pt x="12" y="42"/>
                        </a:cubicBezTo>
                        <a:cubicBezTo>
                          <a:pt x="12" y="26"/>
                          <a:pt x="26" y="13"/>
                          <a:pt x="42" y="13"/>
                        </a:cubicBezTo>
                        <a:cubicBezTo>
                          <a:pt x="58" y="13"/>
                          <a:pt x="72" y="26"/>
                          <a:pt x="72" y="42"/>
                        </a:cubicBezTo>
                        <a:cubicBezTo>
                          <a:pt x="72" y="59"/>
                          <a:pt x="58" y="72"/>
                          <a:pt x="42" y="7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1435" tIns="25718" rIns="51435" bIns="2571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57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914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709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827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84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741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98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655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r"/>
                    <a:endParaRPr lang="id-ID" sz="1600"/>
                  </a:p>
                </p:txBody>
              </p:sp>
              <p:sp>
                <p:nvSpPr>
                  <p:cNvPr id="22" name="Freeform 6">
                    <a:extLst>
                      <a:ext uri="{FF2B5EF4-FFF2-40B4-BE49-F238E27FC236}">
                        <a16:creationId xmlns:a16="http://schemas.microsoft.com/office/drawing/2014/main" id="{78659D1F-7753-DBE0-09FC-3AD2594439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2645709" y="5445137"/>
                    <a:ext cx="142497" cy="143656"/>
                  </a:xfrm>
                  <a:custGeom>
                    <a:avLst/>
                    <a:gdLst>
                      <a:gd name="T0" fmla="*/ 28 w 51"/>
                      <a:gd name="T1" fmla="*/ 0 h 51"/>
                      <a:gd name="T2" fmla="*/ 0 w 51"/>
                      <a:gd name="T3" fmla="*/ 12 h 51"/>
                      <a:gd name="T4" fmla="*/ 26 w 51"/>
                      <a:gd name="T5" fmla="*/ 51 h 51"/>
                      <a:gd name="T6" fmla="*/ 29 w 51"/>
                      <a:gd name="T7" fmla="*/ 29 h 51"/>
                      <a:gd name="T8" fmla="*/ 51 w 51"/>
                      <a:gd name="T9" fmla="*/ 35 h 51"/>
                      <a:gd name="T10" fmla="*/ 28 w 51"/>
                      <a:gd name="T11" fmla="*/ 0 h 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1" h="51">
                        <a:moveTo>
                          <a:pt x="28" y="0"/>
                        </a:moveTo>
                        <a:cubicBezTo>
                          <a:pt x="21" y="7"/>
                          <a:pt x="11" y="11"/>
                          <a:pt x="0" y="12"/>
                        </a:cubicBezTo>
                        <a:cubicBezTo>
                          <a:pt x="26" y="51"/>
                          <a:pt x="26" y="51"/>
                          <a:pt x="26" y="51"/>
                        </a:cubicBezTo>
                        <a:cubicBezTo>
                          <a:pt x="29" y="29"/>
                          <a:pt x="29" y="29"/>
                          <a:pt x="29" y="29"/>
                        </a:cubicBezTo>
                        <a:cubicBezTo>
                          <a:pt x="51" y="35"/>
                          <a:pt x="51" y="35"/>
                          <a:pt x="51" y="35"/>
                        </a:cubicBezTo>
                        <a:lnTo>
                          <a:pt x="2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1435" tIns="25718" rIns="51435" bIns="2571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57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914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709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827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84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741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98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655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r"/>
                    <a:endParaRPr lang="id-ID" sz="1600"/>
                  </a:p>
                </p:txBody>
              </p:sp>
              <p:sp>
                <p:nvSpPr>
                  <p:cNvPr id="23" name="Freeform 7">
                    <a:extLst>
                      <a:ext uri="{FF2B5EF4-FFF2-40B4-BE49-F238E27FC236}">
                        <a16:creationId xmlns:a16="http://schemas.microsoft.com/office/drawing/2014/main" id="{60B6461B-6680-D71D-1B7E-1DC7A24CD0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2797474" y="5450929"/>
                    <a:ext cx="143656" cy="137864"/>
                  </a:xfrm>
                  <a:custGeom>
                    <a:avLst/>
                    <a:gdLst>
                      <a:gd name="T0" fmla="*/ 0 w 51"/>
                      <a:gd name="T1" fmla="*/ 33 h 49"/>
                      <a:gd name="T2" fmla="*/ 22 w 51"/>
                      <a:gd name="T3" fmla="*/ 27 h 49"/>
                      <a:gd name="T4" fmla="*/ 25 w 51"/>
                      <a:gd name="T5" fmla="*/ 49 h 49"/>
                      <a:gd name="T6" fmla="*/ 51 w 51"/>
                      <a:gd name="T7" fmla="*/ 10 h 49"/>
                      <a:gd name="T8" fmla="*/ 22 w 51"/>
                      <a:gd name="T9" fmla="*/ 0 h 49"/>
                      <a:gd name="T10" fmla="*/ 0 w 51"/>
                      <a:gd name="T11" fmla="*/ 33 h 4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1" h="49">
                        <a:moveTo>
                          <a:pt x="0" y="33"/>
                        </a:moveTo>
                        <a:cubicBezTo>
                          <a:pt x="22" y="27"/>
                          <a:pt x="22" y="27"/>
                          <a:pt x="22" y="27"/>
                        </a:cubicBezTo>
                        <a:cubicBezTo>
                          <a:pt x="25" y="49"/>
                          <a:pt x="25" y="49"/>
                          <a:pt x="25" y="49"/>
                        </a:cubicBezTo>
                        <a:cubicBezTo>
                          <a:pt x="51" y="10"/>
                          <a:pt x="51" y="10"/>
                          <a:pt x="51" y="10"/>
                        </a:cubicBezTo>
                        <a:cubicBezTo>
                          <a:pt x="40" y="10"/>
                          <a:pt x="30" y="6"/>
                          <a:pt x="22" y="0"/>
                        </a:cubicBezTo>
                        <a:lnTo>
                          <a:pt x="0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1435" tIns="25718" rIns="51435" bIns="2571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57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914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709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827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84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741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98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655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r"/>
                    <a:endParaRPr lang="id-ID" sz="1600"/>
                  </a:p>
                </p:txBody>
              </p:sp>
              <p:sp>
                <p:nvSpPr>
                  <p:cNvPr id="24" name="Freeform 8">
                    <a:extLst>
                      <a:ext uri="{FF2B5EF4-FFF2-40B4-BE49-F238E27FC236}">
                        <a16:creationId xmlns:a16="http://schemas.microsoft.com/office/drawing/2014/main" id="{0A392390-C036-5191-28CC-9A8CA5641E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2738390" y="5291055"/>
                    <a:ext cx="114693" cy="108900"/>
                  </a:xfrm>
                  <a:custGeom>
                    <a:avLst/>
                    <a:gdLst>
                      <a:gd name="T0" fmla="*/ 38 w 41"/>
                      <a:gd name="T1" fmla="*/ 14 h 39"/>
                      <a:gd name="T2" fmla="*/ 31 w 41"/>
                      <a:gd name="T3" fmla="*/ 13 h 39"/>
                      <a:gd name="T4" fmla="*/ 25 w 41"/>
                      <a:gd name="T5" fmla="*/ 9 h 39"/>
                      <a:gd name="T6" fmla="*/ 22 w 41"/>
                      <a:gd name="T7" fmla="*/ 2 h 39"/>
                      <a:gd name="T8" fmla="*/ 19 w 41"/>
                      <a:gd name="T9" fmla="*/ 2 h 39"/>
                      <a:gd name="T10" fmla="*/ 16 w 41"/>
                      <a:gd name="T11" fmla="*/ 9 h 39"/>
                      <a:gd name="T12" fmla="*/ 10 w 41"/>
                      <a:gd name="T13" fmla="*/ 13 h 39"/>
                      <a:gd name="T14" fmla="*/ 2 w 41"/>
                      <a:gd name="T15" fmla="*/ 14 h 39"/>
                      <a:gd name="T16" fmla="*/ 1 w 41"/>
                      <a:gd name="T17" fmla="*/ 17 h 39"/>
                      <a:gd name="T18" fmla="*/ 7 w 41"/>
                      <a:gd name="T19" fmla="*/ 22 h 39"/>
                      <a:gd name="T20" fmla="*/ 9 w 41"/>
                      <a:gd name="T21" fmla="*/ 29 h 39"/>
                      <a:gd name="T22" fmla="*/ 8 w 41"/>
                      <a:gd name="T23" fmla="*/ 36 h 39"/>
                      <a:gd name="T24" fmla="*/ 10 w 41"/>
                      <a:gd name="T25" fmla="*/ 38 h 39"/>
                      <a:gd name="T26" fmla="*/ 17 w 41"/>
                      <a:gd name="T27" fmla="*/ 34 h 39"/>
                      <a:gd name="T28" fmla="*/ 24 w 41"/>
                      <a:gd name="T29" fmla="*/ 34 h 39"/>
                      <a:gd name="T30" fmla="*/ 30 w 41"/>
                      <a:gd name="T31" fmla="*/ 38 h 39"/>
                      <a:gd name="T32" fmla="*/ 33 w 41"/>
                      <a:gd name="T33" fmla="*/ 36 h 39"/>
                      <a:gd name="T34" fmla="*/ 31 w 41"/>
                      <a:gd name="T35" fmla="*/ 29 h 39"/>
                      <a:gd name="T36" fmla="*/ 34 w 41"/>
                      <a:gd name="T37" fmla="*/ 22 h 39"/>
                      <a:gd name="T38" fmla="*/ 39 w 41"/>
                      <a:gd name="T39" fmla="*/ 17 h 39"/>
                      <a:gd name="T40" fmla="*/ 38 w 41"/>
                      <a:gd name="T41" fmla="*/ 14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41" h="39">
                        <a:moveTo>
                          <a:pt x="38" y="14"/>
                        </a:moveTo>
                        <a:cubicBezTo>
                          <a:pt x="31" y="13"/>
                          <a:pt x="31" y="13"/>
                          <a:pt x="31" y="13"/>
                        </a:cubicBezTo>
                        <a:cubicBezTo>
                          <a:pt x="29" y="13"/>
                          <a:pt x="26" y="11"/>
                          <a:pt x="25" y="9"/>
                        </a:cubicBezTo>
                        <a:cubicBezTo>
                          <a:pt x="22" y="2"/>
                          <a:pt x="22" y="2"/>
                          <a:pt x="22" y="2"/>
                        </a:cubicBezTo>
                        <a:cubicBezTo>
                          <a:pt x="21" y="0"/>
                          <a:pt x="20" y="0"/>
                          <a:pt x="19" y="2"/>
                        </a:cubicBezTo>
                        <a:cubicBezTo>
                          <a:pt x="16" y="9"/>
                          <a:pt x="16" y="9"/>
                          <a:pt x="16" y="9"/>
                        </a:cubicBezTo>
                        <a:cubicBezTo>
                          <a:pt x="15" y="11"/>
                          <a:pt x="12" y="13"/>
                          <a:pt x="10" y="13"/>
                        </a:cubicBezTo>
                        <a:cubicBezTo>
                          <a:pt x="2" y="14"/>
                          <a:pt x="2" y="14"/>
                          <a:pt x="2" y="14"/>
                        </a:cubicBezTo>
                        <a:cubicBezTo>
                          <a:pt x="0" y="14"/>
                          <a:pt x="0" y="16"/>
                          <a:pt x="1" y="17"/>
                        </a:cubicBezTo>
                        <a:cubicBezTo>
                          <a:pt x="7" y="22"/>
                          <a:pt x="7" y="22"/>
                          <a:pt x="7" y="22"/>
                        </a:cubicBezTo>
                        <a:cubicBezTo>
                          <a:pt x="9" y="24"/>
                          <a:pt x="10" y="27"/>
                          <a:pt x="9" y="29"/>
                        </a:cubicBezTo>
                        <a:cubicBezTo>
                          <a:pt x="8" y="36"/>
                          <a:pt x="8" y="36"/>
                          <a:pt x="8" y="36"/>
                        </a:cubicBezTo>
                        <a:cubicBezTo>
                          <a:pt x="7" y="38"/>
                          <a:pt x="8" y="39"/>
                          <a:pt x="10" y="38"/>
                        </a:cubicBezTo>
                        <a:cubicBezTo>
                          <a:pt x="17" y="34"/>
                          <a:pt x="17" y="34"/>
                          <a:pt x="17" y="34"/>
                        </a:cubicBezTo>
                        <a:cubicBezTo>
                          <a:pt x="19" y="33"/>
                          <a:pt x="22" y="33"/>
                          <a:pt x="24" y="34"/>
                        </a:cubicBezTo>
                        <a:cubicBezTo>
                          <a:pt x="30" y="38"/>
                          <a:pt x="30" y="38"/>
                          <a:pt x="30" y="38"/>
                        </a:cubicBezTo>
                        <a:cubicBezTo>
                          <a:pt x="32" y="39"/>
                          <a:pt x="34" y="38"/>
                          <a:pt x="33" y="36"/>
                        </a:cubicBezTo>
                        <a:cubicBezTo>
                          <a:pt x="31" y="29"/>
                          <a:pt x="31" y="29"/>
                          <a:pt x="31" y="29"/>
                        </a:cubicBezTo>
                        <a:cubicBezTo>
                          <a:pt x="31" y="27"/>
                          <a:pt x="32" y="24"/>
                          <a:pt x="34" y="22"/>
                        </a:cubicBezTo>
                        <a:cubicBezTo>
                          <a:pt x="39" y="17"/>
                          <a:pt x="39" y="17"/>
                          <a:pt x="39" y="17"/>
                        </a:cubicBezTo>
                        <a:cubicBezTo>
                          <a:pt x="41" y="16"/>
                          <a:pt x="41" y="14"/>
                          <a:pt x="38" y="1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1435" tIns="25718" rIns="51435" bIns="2571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57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9140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709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827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84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7418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98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6557" algn="l" defTabSz="121914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r"/>
                    <a:endParaRPr lang="id-ID" sz="1600"/>
                  </a:p>
                </p:txBody>
              </p:sp>
            </p:grp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1989882-A67C-64F6-9C28-24EB49A31320}"/>
                </a:ext>
              </a:extLst>
            </p:cNvPr>
            <p:cNvGrpSpPr/>
            <p:nvPr/>
          </p:nvGrpSpPr>
          <p:grpSpPr>
            <a:xfrm>
              <a:off x="4531769" y="790387"/>
              <a:ext cx="684000" cy="684000"/>
              <a:chOff x="5471055" y="952702"/>
              <a:chExt cx="684000" cy="6840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0391D1A9-4796-EEFF-A835-58AB476F79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71055" y="952702"/>
                <a:ext cx="684000" cy="684000"/>
              </a:xfrm>
              <a:prstGeom prst="ellipse">
                <a:avLst/>
              </a:prstGeom>
              <a:solidFill>
                <a:srgbClr val="EBE2E1"/>
              </a:solidFill>
              <a:ln w="28575">
                <a:solidFill>
                  <a:srgbClr val="783F3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7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40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09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27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84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418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98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557" algn="l" defTabSz="121914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DK"/>
              </a:p>
            </p:txBody>
          </p:sp>
          <p:pic>
            <p:nvPicPr>
              <p:cNvPr id="13" name="Graphic 12" descr="Help with solid fill">
                <a:extLst>
                  <a:ext uri="{FF2B5EF4-FFF2-40B4-BE49-F238E27FC236}">
                    <a16:creationId xmlns:a16="http://schemas.microsoft.com/office/drawing/2014/main" id="{FC2F8038-AFF3-DA53-6BF4-8753D114BF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491397" y="970702"/>
                <a:ext cx="648000" cy="648000"/>
              </a:xfrm>
              <a:prstGeom prst="rect">
                <a:avLst/>
              </a:prstGeom>
            </p:spPr>
          </p:pic>
        </p:grpSp>
      </p:grp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112D563-D263-5343-47D3-4AA03E5FDC40}"/>
              </a:ext>
            </a:extLst>
          </p:cNvPr>
          <p:cNvSpPr txBox="1">
            <a:spLocks/>
          </p:cNvSpPr>
          <p:nvPr/>
        </p:nvSpPr>
        <p:spPr>
          <a:xfrm>
            <a:off x="6840929" y="42924"/>
            <a:ext cx="2057400" cy="17568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35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̶"/>
              <a:defRPr sz="1350" kern="1200">
                <a:solidFill>
                  <a:srgbClr val="00449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3F801-8E86-4B33-862C-3E1C711AECEF}" type="slidenum">
              <a:rPr lang="en-DK" smtClean="0"/>
              <a:pPr/>
              <a:t>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50258677"/>
      </p:ext>
    </p:extLst>
  </p:cSld>
  <p:clrMapOvr>
    <a:masterClrMapping/>
  </p:clrMapOvr>
</p:sld>
</file>

<file path=ppt/theme/theme1.xml><?xml version="1.0" encoding="utf-8"?>
<a:theme xmlns:a="http://schemas.openxmlformats.org/drawingml/2006/main" name="2017 Land templat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580D06AB-8ED6-465E-8192-CFBAB0A81006}"/>
    </a:ext>
  </a:extLst>
</a:theme>
</file>

<file path=ppt/theme/theme2.xml><?xml version="1.0" encoding="utf-8"?>
<a:theme xmlns:a="http://schemas.openxmlformats.org/drawingml/2006/main" name="Land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D035C6B8-7343-47D7-B0A1-10AAB3163E21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9941d5-36d3-4378-9959-f46da06a8023" xsi:nil="true"/>
    <lcf76f155ced4ddcb4097134ff3c332f xmlns="3723c246-e7af-4886-8308-1f7e854bc8b2">
      <Terms xmlns="http://schemas.microsoft.com/office/infopath/2007/PartnerControls"/>
    </lcf76f155ced4ddcb4097134ff3c332f>
    <Info xmlns="3723c246-e7af-4886-8308-1f7e854bc8b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4131FFA5AFF428E9821CB033E3D5D" ma:contentTypeVersion="14" ma:contentTypeDescription="Create a new document." ma:contentTypeScope="" ma:versionID="913b1f8d8a232dabc2cd50cbfdb1660f">
  <xsd:schema xmlns:xsd="http://www.w3.org/2001/XMLSchema" xmlns:xs="http://www.w3.org/2001/XMLSchema" xmlns:p="http://schemas.microsoft.com/office/2006/metadata/properties" xmlns:ns2="3723c246-e7af-4886-8308-1f7e854bc8b2" xmlns:ns3="7c9941d5-36d3-4378-9959-f46da06a8023" targetNamespace="http://schemas.microsoft.com/office/2006/metadata/properties" ma:root="true" ma:fieldsID="4b98dd8d657772e243b49a7f7382766c" ns2:_="" ns3:_="">
    <xsd:import namespace="3723c246-e7af-4886-8308-1f7e854bc8b2"/>
    <xsd:import namespace="7c9941d5-36d3-4378-9959-f46da06a8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Info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3c246-e7af-4886-8308-1f7e854bc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11" nillable="true" ma:displayName="Info" ma:format="Dropdown" ma:internalName="Info">
      <xsd:simpleType>
        <xsd:restriction base="dms:Text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9941d5-36d3-4378-9959-f46da06a802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6a57b1d-b192-4b90-88e7-b6f10f4c242f}" ma:internalName="TaxCatchAll" ma:showField="CatchAllData" ma:web="7c9941d5-36d3-4378-9959-f46da06a8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ABDD4E-5186-4AFA-B44E-1FBD357AC8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07A03D-29AE-49A3-ADBE-F6A0BCF87489}">
  <ds:schemaRefs>
    <ds:schemaRef ds:uri="http://purl.org/dc/elements/1.1/"/>
    <ds:schemaRef ds:uri="http://purl.org/dc/terms/"/>
    <ds:schemaRef ds:uri="a9d963ac-f1ca-452e-b18b-8cbbecb7290e"/>
    <ds:schemaRef ds:uri="http://schemas.microsoft.com/office/2006/metadata/properties"/>
    <ds:schemaRef ds:uri="http://purl.org/dc/dcmitype/"/>
    <ds:schemaRef ds:uri="a8fcedee-7f03-4257-8c59-ae56f55c4b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929509F-9812-4877-9834-22F395E4B7C9}"/>
</file>

<file path=docProps/app.xml><?xml version="1.0" encoding="utf-8"?>
<Properties xmlns="http://schemas.openxmlformats.org/officeDocument/2006/extended-properties" xmlns:vt="http://schemas.openxmlformats.org/officeDocument/2006/docPropsVTypes">
  <Template>2017 Land template.potx</Template>
  <TotalTime>6282</TotalTime>
  <Words>821</Words>
  <Application>Microsoft Office PowerPoint</Application>
  <PresentationFormat>On-screen Show (16:9)</PresentationFormat>
  <Paragraphs>151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Verdana</vt:lpstr>
      <vt:lpstr>Wingdings</vt:lpstr>
      <vt:lpstr>2017 Land template</vt:lpstr>
      <vt:lpstr>Land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GCG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Style Guide</dc:title>
  <dc:creator>Margo Ostafin</dc:creator>
  <cp:lastModifiedBy>Sébastien Clerc</cp:lastModifiedBy>
  <cp:revision>41</cp:revision>
  <cp:lastPrinted>2020-03-03T08:23:43Z</cp:lastPrinted>
  <dcterms:created xsi:type="dcterms:W3CDTF">2016-09-26T09:16:06Z</dcterms:created>
  <dcterms:modified xsi:type="dcterms:W3CDTF">2026-05-13T13:36:20Z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0x010100DFA4131FFA5AFF428E9821CB033E3D5D</vt:lpwstr>
  </property>
  <property fmtid="{D5CDD505-2E9C-101B-9397-08002B2CF9AE}" pid="3" name="MediaServiceImageTags">
    <vt:lpwstr/>
  </property>
</Properties>
</file>