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0" r:id="rId5"/>
    <p:sldMasterId id="2147484152" r:id="rId6"/>
    <p:sldMasterId id="2147484201" r:id="rId7"/>
    <p:sldMasterId id="2147484211" r:id="rId8"/>
  </p:sldMasterIdLst>
  <p:notesMasterIdLst>
    <p:notesMasterId r:id="rId53"/>
  </p:notesMasterIdLst>
  <p:sldIdLst>
    <p:sldId id="2134806140" r:id="rId9"/>
    <p:sldId id="3503" r:id="rId10"/>
    <p:sldId id="2134806141" r:id="rId11"/>
    <p:sldId id="2146847075" r:id="rId12"/>
    <p:sldId id="2146847071" r:id="rId13"/>
    <p:sldId id="2146847072" r:id="rId14"/>
    <p:sldId id="2146847074" r:id="rId15"/>
    <p:sldId id="2146847073" r:id="rId16"/>
    <p:sldId id="2146847034" r:id="rId17"/>
    <p:sldId id="2146847035" r:id="rId18"/>
    <p:sldId id="2146846915" r:id="rId19"/>
    <p:sldId id="3387" r:id="rId20"/>
    <p:sldId id="3388" r:id="rId21"/>
    <p:sldId id="3389" r:id="rId22"/>
    <p:sldId id="2146846938" r:id="rId23"/>
    <p:sldId id="2146847076" r:id="rId24"/>
    <p:sldId id="2146847108" r:id="rId25"/>
    <p:sldId id="2146847110" r:id="rId26"/>
    <p:sldId id="2146847113" r:id="rId27"/>
    <p:sldId id="11805" r:id="rId28"/>
    <p:sldId id="11804" r:id="rId29"/>
    <p:sldId id="11785" r:id="rId30"/>
    <p:sldId id="11786" r:id="rId31"/>
    <p:sldId id="11803" r:id="rId32"/>
    <p:sldId id="11797" r:id="rId33"/>
    <p:sldId id="2146847114" r:id="rId34"/>
    <p:sldId id="2146847115" r:id="rId35"/>
    <p:sldId id="2146847116" r:id="rId36"/>
    <p:sldId id="372" r:id="rId37"/>
    <p:sldId id="2146847117" r:id="rId38"/>
    <p:sldId id="2146847118" r:id="rId39"/>
    <p:sldId id="2146847119" r:id="rId40"/>
    <p:sldId id="2146847005" r:id="rId41"/>
    <p:sldId id="344" r:id="rId42"/>
    <p:sldId id="2146846940" r:id="rId43"/>
    <p:sldId id="2146846960" r:id="rId44"/>
    <p:sldId id="2146847012" r:id="rId45"/>
    <p:sldId id="2146847263" r:id="rId46"/>
    <p:sldId id="2146846968" r:id="rId47"/>
    <p:sldId id="2146846972" r:id="rId48"/>
    <p:sldId id="2146847014" r:id="rId49"/>
    <p:sldId id="2146847013" r:id="rId50"/>
    <p:sldId id="2146847262" r:id="rId51"/>
    <p:sldId id="2146847023" r:id="rId52"/>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FA90A6-03EE-48A8-9E19-7E8628E0C163}" v="1702" dt="2026-05-21T08:59:52.5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Hunt" userId="1d02522a-dbfc-48fe-bc66-a94fdf3349a0" providerId="ADAL" clId="{F2BC0835-6E89-401D-82D1-1607980AAD08}"/>
    <pc:docChg chg="undo custSel mod addSld delSld modSld delMainMaster">
      <pc:chgData name="Sam Hunt" userId="1d02522a-dbfc-48fe-bc66-a94fdf3349a0" providerId="ADAL" clId="{F2BC0835-6E89-401D-82D1-1607980AAD08}" dt="2026-05-17T16:52:48.821" v="23" actId="20577"/>
      <pc:docMkLst>
        <pc:docMk/>
      </pc:docMkLst>
      <pc:sldChg chg="modSp add del mod">
        <pc:chgData name="Sam Hunt" userId="1d02522a-dbfc-48fe-bc66-a94fdf3349a0" providerId="ADAL" clId="{F2BC0835-6E89-401D-82D1-1607980AAD08}" dt="2026-05-17T16:52:48.821" v="23" actId="20577"/>
        <pc:sldMkLst>
          <pc:docMk/>
          <pc:sldMk cId="3656199776" sldId="2134806140"/>
        </pc:sldMkLst>
        <pc:spChg chg="mod">
          <ac:chgData name="Sam Hunt" userId="1d02522a-dbfc-48fe-bc66-a94fdf3349a0" providerId="ADAL" clId="{F2BC0835-6E89-401D-82D1-1607980AAD08}" dt="2026-05-17T16:52:48.821" v="23" actId="20577"/>
          <ac:spMkLst>
            <pc:docMk/>
            <pc:sldMk cId="3656199776" sldId="2134806140"/>
            <ac:spMk id="13" creationId="{433FAB2F-1AE0-34FD-5A59-35E4B5AC052B}"/>
          </ac:spMkLst>
        </pc:spChg>
        <pc:spChg chg="mod">
          <ac:chgData name="Sam Hunt" userId="1d02522a-dbfc-48fe-bc66-a94fdf3349a0" providerId="ADAL" clId="{F2BC0835-6E89-401D-82D1-1607980AAD08}" dt="2026-05-17T16:52:44.880" v="15" actId="20577"/>
          <ac:spMkLst>
            <pc:docMk/>
            <pc:sldMk cId="3656199776" sldId="2134806140"/>
            <ac:spMk id="14" creationId="{E0CCABB1-D1F3-E7FB-BEA6-B1C7D9B67387}"/>
          </ac:spMkLst>
        </pc:spChg>
      </pc:sldChg>
    </pc:docChg>
  </pc:docChgLst>
  <pc:docChgLst>
    <pc:chgData name="Emma Woolliams" userId="9ecf018a-9aec-4d1b-b7cf-11415fc25203" providerId="ADAL" clId="{5D9A0586-4F21-4E16-87B4-2B14D22F9C47}"/>
    <pc:docChg chg="undo custSel addSld delSld modSld sldOrd delMainMaster">
      <pc:chgData name="Emma Woolliams" userId="9ecf018a-9aec-4d1b-b7cf-11415fc25203" providerId="ADAL" clId="{5D9A0586-4F21-4E16-87B4-2B14D22F9C47}" dt="2026-05-21T08:59:52.540" v="3583"/>
      <pc:docMkLst>
        <pc:docMk/>
      </pc:docMkLst>
      <pc:sldChg chg="add">
        <pc:chgData name="Emma Woolliams" userId="9ecf018a-9aec-4d1b-b7cf-11415fc25203" providerId="ADAL" clId="{5D9A0586-4F21-4E16-87B4-2B14D22F9C47}" dt="2026-05-21T08:59:52.540" v="3583"/>
        <pc:sldMkLst>
          <pc:docMk/>
          <pc:sldMk cId="2552318787" sldId="344"/>
        </pc:sldMkLst>
      </pc:sldChg>
      <pc:sldChg chg="add">
        <pc:chgData name="Emma Woolliams" userId="9ecf018a-9aec-4d1b-b7cf-11415fc25203" providerId="ADAL" clId="{5D9A0586-4F21-4E16-87B4-2B14D22F9C47}" dt="2026-05-20T21:10:21.447" v="2492"/>
        <pc:sldMkLst>
          <pc:docMk/>
          <pc:sldMk cId="2058319042" sldId="372"/>
        </pc:sldMkLst>
      </pc:sldChg>
      <pc:sldChg chg="add">
        <pc:chgData name="Emma Woolliams" userId="9ecf018a-9aec-4d1b-b7cf-11415fc25203" providerId="ADAL" clId="{5D9A0586-4F21-4E16-87B4-2B14D22F9C47}" dt="2026-05-20T20:11:59.782" v="950"/>
        <pc:sldMkLst>
          <pc:docMk/>
          <pc:sldMk cId="1903746828" sldId="3387"/>
        </pc:sldMkLst>
      </pc:sldChg>
      <pc:sldChg chg="add">
        <pc:chgData name="Emma Woolliams" userId="9ecf018a-9aec-4d1b-b7cf-11415fc25203" providerId="ADAL" clId="{5D9A0586-4F21-4E16-87B4-2B14D22F9C47}" dt="2026-05-20T20:11:59.782" v="950"/>
        <pc:sldMkLst>
          <pc:docMk/>
          <pc:sldMk cId="3716248037" sldId="3388"/>
        </pc:sldMkLst>
      </pc:sldChg>
      <pc:sldChg chg="add">
        <pc:chgData name="Emma Woolliams" userId="9ecf018a-9aec-4d1b-b7cf-11415fc25203" providerId="ADAL" clId="{5D9A0586-4F21-4E16-87B4-2B14D22F9C47}" dt="2026-05-20T20:11:59.782" v="950"/>
        <pc:sldMkLst>
          <pc:docMk/>
          <pc:sldMk cId="3019625940" sldId="3389"/>
        </pc:sldMkLst>
      </pc:sldChg>
      <pc:sldChg chg="addSp delSp modSp add mod modClrScheme chgLayout">
        <pc:chgData name="Emma Woolliams" userId="9ecf018a-9aec-4d1b-b7cf-11415fc25203" providerId="ADAL" clId="{5D9A0586-4F21-4E16-87B4-2B14D22F9C47}" dt="2026-05-20T19:45:34.209" v="62" actId="478"/>
        <pc:sldMkLst>
          <pc:docMk/>
          <pc:sldMk cId="258633493" sldId="3503"/>
        </pc:sldMkLst>
        <pc:spChg chg="add del mod ord">
          <ac:chgData name="Emma Woolliams" userId="9ecf018a-9aec-4d1b-b7cf-11415fc25203" providerId="ADAL" clId="{5D9A0586-4F21-4E16-87B4-2B14D22F9C47}" dt="2026-05-20T19:45:34.209" v="62" actId="478"/>
          <ac:spMkLst>
            <pc:docMk/>
            <pc:sldMk cId="258633493" sldId="3503"/>
            <ac:spMk id="2" creationId="{8FB2AFCC-FB8B-B501-2D56-D66D775683A8}"/>
          </ac:spMkLst>
        </pc:spChg>
      </pc:sldChg>
      <pc:sldChg chg="add ord">
        <pc:chgData name="Emma Woolliams" userId="9ecf018a-9aec-4d1b-b7cf-11415fc25203" providerId="ADAL" clId="{5D9A0586-4F21-4E16-87B4-2B14D22F9C47}" dt="2026-05-20T20:41:19.738" v="1371"/>
        <pc:sldMkLst>
          <pc:docMk/>
          <pc:sldMk cId="1193069827" sldId="11785"/>
        </pc:sldMkLst>
      </pc:sldChg>
      <pc:sldChg chg="add">
        <pc:chgData name="Emma Woolliams" userId="9ecf018a-9aec-4d1b-b7cf-11415fc25203" providerId="ADAL" clId="{5D9A0586-4F21-4E16-87B4-2B14D22F9C47}" dt="2026-05-20T20:41:17.320" v="1369"/>
        <pc:sldMkLst>
          <pc:docMk/>
          <pc:sldMk cId="3649841330" sldId="11786"/>
        </pc:sldMkLst>
      </pc:sldChg>
      <pc:sldChg chg="add">
        <pc:chgData name="Emma Woolliams" userId="9ecf018a-9aec-4d1b-b7cf-11415fc25203" providerId="ADAL" clId="{5D9A0586-4F21-4E16-87B4-2B14D22F9C47}" dt="2026-05-20T20:41:36.039" v="1372"/>
        <pc:sldMkLst>
          <pc:docMk/>
          <pc:sldMk cId="3264098659" sldId="11797"/>
        </pc:sldMkLst>
      </pc:sldChg>
      <pc:sldChg chg="add">
        <pc:chgData name="Emma Woolliams" userId="9ecf018a-9aec-4d1b-b7cf-11415fc25203" providerId="ADAL" clId="{5D9A0586-4F21-4E16-87B4-2B14D22F9C47}" dt="2026-05-20T20:41:17.320" v="1369"/>
        <pc:sldMkLst>
          <pc:docMk/>
          <pc:sldMk cId="2051381024" sldId="11803"/>
        </pc:sldMkLst>
      </pc:sldChg>
      <pc:sldChg chg="add">
        <pc:chgData name="Emma Woolliams" userId="9ecf018a-9aec-4d1b-b7cf-11415fc25203" providerId="ADAL" clId="{5D9A0586-4F21-4E16-87B4-2B14D22F9C47}" dt="2026-05-20T20:40:27.438" v="1367"/>
        <pc:sldMkLst>
          <pc:docMk/>
          <pc:sldMk cId="2632002312" sldId="11804"/>
        </pc:sldMkLst>
      </pc:sldChg>
      <pc:sldChg chg="modSp add mod">
        <pc:chgData name="Emma Woolliams" userId="9ecf018a-9aec-4d1b-b7cf-11415fc25203" providerId="ADAL" clId="{5D9A0586-4F21-4E16-87B4-2B14D22F9C47}" dt="2026-05-20T20:40:14.994" v="1366" actId="20577"/>
        <pc:sldMkLst>
          <pc:docMk/>
          <pc:sldMk cId="2059159831" sldId="11805"/>
        </pc:sldMkLst>
        <pc:spChg chg="mod">
          <ac:chgData name="Emma Woolliams" userId="9ecf018a-9aec-4d1b-b7cf-11415fc25203" providerId="ADAL" clId="{5D9A0586-4F21-4E16-87B4-2B14D22F9C47}" dt="2026-05-20T20:40:14.994" v="1366" actId="20577"/>
          <ac:spMkLst>
            <pc:docMk/>
            <pc:sldMk cId="2059159831" sldId="11805"/>
            <ac:spMk id="2" creationId="{BB4AE1B2-81B4-7988-A44D-1C3865D96806}"/>
          </ac:spMkLst>
        </pc:spChg>
      </pc:sldChg>
      <pc:sldChg chg="modSp mod">
        <pc:chgData name="Emma Woolliams" userId="9ecf018a-9aec-4d1b-b7cf-11415fc25203" providerId="ADAL" clId="{5D9A0586-4F21-4E16-87B4-2B14D22F9C47}" dt="2026-05-20T19:53:21.108" v="492" actId="403"/>
        <pc:sldMkLst>
          <pc:docMk/>
          <pc:sldMk cId="3656199776" sldId="2134806140"/>
        </pc:sldMkLst>
        <pc:spChg chg="mod">
          <ac:chgData name="Emma Woolliams" userId="9ecf018a-9aec-4d1b-b7cf-11415fc25203" providerId="ADAL" clId="{5D9A0586-4F21-4E16-87B4-2B14D22F9C47}" dt="2026-05-20T19:53:21.108" v="492" actId="403"/>
          <ac:spMkLst>
            <pc:docMk/>
            <pc:sldMk cId="3656199776" sldId="2134806140"/>
            <ac:spMk id="13" creationId="{433FAB2F-1AE0-34FD-5A59-35E4B5AC052B}"/>
          </ac:spMkLst>
        </pc:spChg>
        <pc:spChg chg="mod">
          <ac:chgData name="Emma Woolliams" userId="9ecf018a-9aec-4d1b-b7cf-11415fc25203" providerId="ADAL" clId="{5D9A0586-4F21-4E16-87B4-2B14D22F9C47}" dt="2026-05-20T19:53:11.277" v="487" actId="403"/>
          <ac:spMkLst>
            <pc:docMk/>
            <pc:sldMk cId="3656199776" sldId="2134806140"/>
            <ac:spMk id="14" creationId="{E0CCABB1-D1F3-E7FB-BEA6-B1C7D9B67387}"/>
          </ac:spMkLst>
        </pc:spChg>
      </pc:sldChg>
      <pc:sldChg chg="addSp delSp modSp new mod modClrScheme chgLayout">
        <pc:chgData name="Emma Woolliams" userId="9ecf018a-9aec-4d1b-b7cf-11415fc25203" providerId="ADAL" clId="{5D9A0586-4F21-4E16-87B4-2B14D22F9C47}" dt="2026-05-20T19:59:30.416" v="749" actId="20577"/>
        <pc:sldMkLst>
          <pc:docMk/>
          <pc:sldMk cId="1172777682" sldId="2134806141"/>
        </pc:sldMkLst>
        <pc:spChg chg="del mod ord">
          <ac:chgData name="Emma Woolliams" userId="9ecf018a-9aec-4d1b-b7cf-11415fc25203" providerId="ADAL" clId="{5D9A0586-4F21-4E16-87B4-2B14D22F9C47}" dt="2026-05-20T19:52:58.668" v="484" actId="700"/>
          <ac:spMkLst>
            <pc:docMk/>
            <pc:sldMk cId="1172777682" sldId="2134806141"/>
            <ac:spMk id="2" creationId="{9F4C273D-8E51-E380-FDB2-3E7498902394}"/>
          </ac:spMkLst>
        </pc:spChg>
        <pc:spChg chg="add del mod ord">
          <ac:chgData name="Emma Woolliams" userId="9ecf018a-9aec-4d1b-b7cf-11415fc25203" providerId="ADAL" clId="{5D9A0586-4F21-4E16-87B4-2B14D22F9C47}" dt="2026-05-20T19:53:30.068" v="493" actId="700"/>
          <ac:spMkLst>
            <pc:docMk/>
            <pc:sldMk cId="1172777682" sldId="2134806141"/>
            <ac:spMk id="3" creationId="{84C2243C-5172-64E0-174D-BFACDF798839}"/>
          </ac:spMkLst>
        </pc:spChg>
        <pc:spChg chg="add mod ord">
          <ac:chgData name="Emma Woolliams" userId="9ecf018a-9aec-4d1b-b7cf-11415fc25203" providerId="ADAL" clId="{5D9A0586-4F21-4E16-87B4-2B14D22F9C47}" dt="2026-05-20T19:54:04.999" v="514" actId="20577"/>
          <ac:spMkLst>
            <pc:docMk/>
            <pc:sldMk cId="1172777682" sldId="2134806141"/>
            <ac:spMk id="4" creationId="{AE04955F-95B2-D10E-F9F7-62F161B1A3E2}"/>
          </ac:spMkLst>
        </pc:spChg>
        <pc:spChg chg="add mod ord">
          <ac:chgData name="Emma Woolliams" userId="9ecf018a-9aec-4d1b-b7cf-11415fc25203" providerId="ADAL" clId="{5D9A0586-4F21-4E16-87B4-2B14D22F9C47}" dt="2026-05-20T19:54:44.135" v="618" actId="313"/>
          <ac:spMkLst>
            <pc:docMk/>
            <pc:sldMk cId="1172777682" sldId="2134806141"/>
            <ac:spMk id="5" creationId="{66360C8B-5580-126B-969F-F222AFC96364}"/>
          </ac:spMkLst>
        </pc:spChg>
        <pc:spChg chg="mod">
          <ac:chgData name="Emma Woolliams" userId="9ecf018a-9aec-4d1b-b7cf-11415fc25203" providerId="ADAL" clId="{5D9A0586-4F21-4E16-87B4-2B14D22F9C47}" dt="2026-05-20T19:54:26.795" v="576"/>
          <ac:spMkLst>
            <pc:docMk/>
            <pc:sldMk cId="1172777682" sldId="2134806141"/>
            <ac:spMk id="9" creationId="{30114EEF-0F62-B516-D163-3B98D466E8C3}"/>
          </ac:spMkLst>
        </pc:spChg>
        <pc:spChg chg="mod">
          <ac:chgData name="Emma Woolliams" userId="9ecf018a-9aec-4d1b-b7cf-11415fc25203" providerId="ADAL" clId="{5D9A0586-4F21-4E16-87B4-2B14D22F9C47}" dt="2026-05-20T19:54:26.795" v="576"/>
          <ac:spMkLst>
            <pc:docMk/>
            <pc:sldMk cId="1172777682" sldId="2134806141"/>
            <ac:spMk id="10" creationId="{5E4FC2F5-FC39-A413-CB91-03A3E5A3EC61}"/>
          </ac:spMkLst>
        </pc:spChg>
        <pc:spChg chg="add mod">
          <ac:chgData name="Emma Woolliams" userId="9ecf018a-9aec-4d1b-b7cf-11415fc25203" providerId="ADAL" clId="{5D9A0586-4F21-4E16-87B4-2B14D22F9C47}" dt="2026-05-20T19:59:07.105" v="687" actId="16037"/>
          <ac:spMkLst>
            <pc:docMk/>
            <pc:sldMk cId="1172777682" sldId="2134806141"/>
            <ac:spMk id="11" creationId="{3FC723FE-8041-9F3C-4891-13DF48A35CB8}"/>
          </ac:spMkLst>
        </pc:spChg>
        <pc:spChg chg="add mod">
          <ac:chgData name="Emma Woolliams" userId="9ecf018a-9aec-4d1b-b7cf-11415fc25203" providerId="ADAL" clId="{5D9A0586-4F21-4E16-87B4-2B14D22F9C47}" dt="2026-05-20T19:59:30.416" v="749" actId="20577"/>
          <ac:spMkLst>
            <pc:docMk/>
            <pc:sldMk cId="1172777682" sldId="2134806141"/>
            <ac:spMk id="12" creationId="{2D4C1923-549B-E71C-5AA1-DECE6CC19E6D}"/>
          </ac:spMkLst>
        </pc:spChg>
        <pc:grpChg chg="add mod">
          <ac:chgData name="Emma Woolliams" userId="9ecf018a-9aec-4d1b-b7cf-11415fc25203" providerId="ADAL" clId="{5D9A0586-4F21-4E16-87B4-2B14D22F9C47}" dt="2026-05-20T19:54:32.813" v="577" actId="1076"/>
          <ac:grpSpMkLst>
            <pc:docMk/>
            <pc:sldMk cId="1172777682" sldId="2134806141"/>
            <ac:grpSpMk id="6" creationId="{CCA4423C-B292-5996-FD16-B0EC2D86BBEB}"/>
          </ac:grpSpMkLst>
        </pc:grpChg>
        <pc:grpChg chg="mod">
          <ac:chgData name="Emma Woolliams" userId="9ecf018a-9aec-4d1b-b7cf-11415fc25203" providerId="ADAL" clId="{5D9A0586-4F21-4E16-87B4-2B14D22F9C47}" dt="2026-05-20T19:54:26.795" v="576"/>
          <ac:grpSpMkLst>
            <pc:docMk/>
            <pc:sldMk cId="1172777682" sldId="2134806141"/>
            <ac:grpSpMk id="7" creationId="{8056CCC8-AC4C-0FC3-E74C-86274A2DD87B}"/>
          </ac:grpSpMkLst>
        </pc:grpChg>
        <pc:picChg chg="mod">
          <ac:chgData name="Emma Woolliams" userId="9ecf018a-9aec-4d1b-b7cf-11415fc25203" providerId="ADAL" clId="{5D9A0586-4F21-4E16-87B4-2B14D22F9C47}" dt="2026-05-20T19:54:26.795" v="576"/>
          <ac:picMkLst>
            <pc:docMk/>
            <pc:sldMk cId="1172777682" sldId="2134806141"/>
            <ac:picMk id="8" creationId="{E6504B4B-E6BB-7C8D-36FC-D5932352F573}"/>
          </ac:picMkLst>
        </pc:picChg>
      </pc:sldChg>
      <pc:sldChg chg="addSp delSp modSp del mod modClrScheme chgLayout">
        <pc:chgData name="Emma Woolliams" userId="9ecf018a-9aec-4d1b-b7cf-11415fc25203" providerId="ADAL" clId="{5D9A0586-4F21-4E16-87B4-2B14D22F9C47}" dt="2026-05-20T19:51:57.926" v="482" actId="47"/>
        <pc:sldMkLst>
          <pc:docMk/>
          <pc:sldMk cId="2783596740" sldId="2134806141"/>
        </pc:sldMkLst>
        <pc:spChg chg="add mod ord">
          <ac:chgData name="Emma Woolliams" userId="9ecf018a-9aec-4d1b-b7cf-11415fc25203" providerId="ADAL" clId="{5D9A0586-4F21-4E16-87B4-2B14D22F9C47}" dt="2026-05-20T19:51:04.778" v="417" actId="313"/>
          <ac:spMkLst>
            <pc:docMk/>
            <pc:sldMk cId="2783596740" sldId="2134806141"/>
            <ac:spMk id="2" creationId="{BD8C0E32-FECF-4AD6-8782-F5B2008433A0}"/>
          </ac:spMkLst>
        </pc:spChg>
        <pc:spChg chg="add mod ord">
          <ac:chgData name="Emma Woolliams" userId="9ecf018a-9aec-4d1b-b7cf-11415fc25203" providerId="ADAL" clId="{5D9A0586-4F21-4E16-87B4-2B14D22F9C47}" dt="2026-05-20T19:51:47.459" v="481" actId="20577"/>
          <ac:spMkLst>
            <pc:docMk/>
            <pc:sldMk cId="2783596740" sldId="2134806141"/>
            <ac:spMk id="3" creationId="{E28E8389-479B-B8E3-8834-F8EC124B92F4}"/>
          </ac:spMkLst>
        </pc:spChg>
        <pc:spChg chg="mod ord">
          <ac:chgData name="Emma Woolliams" userId="9ecf018a-9aec-4d1b-b7cf-11415fc25203" providerId="ADAL" clId="{5D9A0586-4F21-4E16-87B4-2B14D22F9C47}" dt="2026-05-20T19:49:32.045" v="88" actId="700"/>
          <ac:spMkLst>
            <pc:docMk/>
            <pc:sldMk cId="2783596740" sldId="2134806141"/>
            <ac:spMk id="5" creationId="{8942A249-302E-4F4F-F109-C06D71FA5304}"/>
          </ac:spMkLst>
        </pc:spChg>
        <pc:spChg chg="del mod ord">
          <ac:chgData name="Emma Woolliams" userId="9ecf018a-9aec-4d1b-b7cf-11415fc25203" providerId="ADAL" clId="{5D9A0586-4F21-4E16-87B4-2B14D22F9C47}" dt="2026-05-20T19:49:32.045" v="88" actId="700"/>
          <ac:spMkLst>
            <pc:docMk/>
            <pc:sldMk cId="2783596740" sldId="2134806141"/>
            <ac:spMk id="9" creationId="{143A2388-5886-5194-6644-D465C023DEB1}"/>
          </ac:spMkLst>
        </pc:spChg>
      </pc:sldChg>
      <pc:sldChg chg="modSp add mod">
        <pc:chgData name="Emma Woolliams" userId="9ecf018a-9aec-4d1b-b7cf-11415fc25203" providerId="ADAL" clId="{5D9A0586-4F21-4E16-87B4-2B14D22F9C47}" dt="2026-05-20T20:00:38.961" v="751" actId="14100"/>
        <pc:sldMkLst>
          <pc:docMk/>
          <pc:sldMk cId="1262985362" sldId="2146846915"/>
        </pc:sldMkLst>
        <pc:picChg chg="mod">
          <ac:chgData name="Emma Woolliams" userId="9ecf018a-9aec-4d1b-b7cf-11415fc25203" providerId="ADAL" clId="{5D9A0586-4F21-4E16-87B4-2B14D22F9C47}" dt="2026-05-20T20:00:38.961" v="751" actId="14100"/>
          <ac:picMkLst>
            <pc:docMk/>
            <pc:sldMk cId="1262985362" sldId="2146846915"/>
            <ac:picMk id="8" creationId="{22B46FE7-1840-461A-9B9D-1D34C8F916C3}"/>
          </ac:picMkLst>
        </pc:picChg>
      </pc:sldChg>
      <pc:sldChg chg="addSp modSp add mod">
        <pc:chgData name="Emma Woolliams" userId="9ecf018a-9aec-4d1b-b7cf-11415fc25203" providerId="ADAL" clId="{5D9A0586-4F21-4E16-87B4-2B14D22F9C47}" dt="2026-05-20T20:17:00.310" v="1033" actId="1076"/>
        <pc:sldMkLst>
          <pc:docMk/>
          <pc:sldMk cId="174570775" sldId="2146846938"/>
        </pc:sldMkLst>
        <pc:spChg chg="add mod">
          <ac:chgData name="Emma Woolliams" userId="9ecf018a-9aec-4d1b-b7cf-11415fc25203" providerId="ADAL" clId="{5D9A0586-4F21-4E16-87B4-2B14D22F9C47}" dt="2026-05-20T20:17:00.310" v="1033" actId="1076"/>
          <ac:spMkLst>
            <pc:docMk/>
            <pc:sldMk cId="174570775" sldId="2146846938"/>
            <ac:spMk id="3" creationId="{9F26841E-239B-B8E7-9C7D-84EA42CE1923}"/>
          </ac:spMkLst>
        </pc:spChg>
      </pc:sldChg>
      <pc:sldChg chg="add">
        <pc:chgData name="Emma Woolliams" userId="9ecf018a-9aec-4d1b-b7cf-11415fc25203" providerId="ADAL" clId="{5D9A0586-4F21-4E16-87B4-2B14D22F9C47}" dt="2026-05-21T08:59:52.540" v="3583"/>
        <pc:sldMkLst>
          <pc:docMk/>
          <pc:sldMk cId="688357682" sldId="2146846940"/>
        </pc:sldMkLst>
      </pc:sldChg>
      <pc:sldChg chg="add">
        <pc:chgData name="Emma Woolliams" userId="9ecf018a-9aec-4d1b-b7cf-11415fc25203" providerId="ADAL" clId="{5D9A0586-4F21-4E16-87B4-2B14D22F9C47}" dt="2026-05-21T08:59:52.540" v="3583"/>
        <pc:sldMkLst>
          <pc:docMk/>
          <pc:sldMk cId="4252003922" sldId="2146846960"/>
        </pc:sldMkLst>
      </pc:sldChg>
      <pc:sldChg chg="modSp add">
        <pc:chgData name="Emma Woolliams" userId="9ecf018a-9aec-4d1b-b7cf-11415fc25203" providerId="ADAL" clId="{5D9A0586-4F21-4E16-87B4-2B14D22F9C47}" dt="2026-05-21T08:55:51.937" v="3580" actId="20577"/>
        <pc:sldMkLst>
          <pc:docMk/>
          <pc:sldMk cId="3750181743" sldId="2146846968"/>
        </pc:sldMkLst>
        <pc:spChg chg="mod">
          <ac:chgData name="Emma Woolliams" userId="9ecf018a-9aec-4d1b-b7cf-11415fc25203" providerId="ADAL" clId="{5D9A0586-4F21-4E16-87B4-2B14D22F9C47}" dt="2026-05-21T08:55:51.937" v="3580" actId="20577"/>
          <ac:spMkLst>
            <pc:docMk/>
            <pc:sldMk cId="3750181743" sldId="2146846968"/>
            <ac:spMk id="8" creationId="{B408A69F-9BFA-E3B4-DCA5-7367CF6722A7}"/>
          </ac:spMkLst>
        </pc:spChg>
      </pc:sldChg>
      <pc:sldChg chg="add">
        <pc:chgData name="Emma Woolliams" userId="9ecf018a-9aec-4d1b-b7cf-11415fc25203" providerId="ADAL" clId="{5D9A0586-4F21-4E16-87B4-2B14D22F9C47}" dt="2026-05-21T08:55:36.227" v="3570"/>
        <pc:sldMkLst>
          <pc:docMk/>
          <pc:sldMk cId="43219732" sldId="2146846972"/>
        </pc:sldMkLst>
      </pc:sldChg>
      <pc:sldChg chg="addSp modSp add mod">
        <pc:chgData name="Emma Woolliams" userId="9ecf018a-9aec-4d1b-b7cf-11415fc25203" providerId="ADAL" clId="{5D9A0586-4F21-4E16-87B4-2B14D22F9C47}" dt="2026-05-20T21:26:16.166" v="3560" actId="403"/>
        <pc:sldMkLst>
          <pc:docMk/>
          <pc:sldMk cId="661101297" sldId="2146847005"/>
        </pc:sldMkLst>
        <pc:spChg chg="add mod">
          <ac:chgData name="Emma Woolliams" userId="9ecf018a-9aec-4d1b-b7cf-11415fc25203" providerId="ADAL" clId="{5D9A0586-4F21-4E16-87B4-2B14D22F9C47}" dt="2026-05-20T21:26:16.166" v="3560" actId="403"/>
          <ac:spMkLst>
            <pc:docMk/>
            <pc:sldMk cId="661101297" sldId="2146847005"/>
            <ac:spMk id="3" creationId="{31A934BB-FEAA-ABCE-77A7-56F575AF68F0}"/>
          </ac:spMkLst>
        </pc:spChg>
      </pc:sldChg>
      <pc:sldChg chg="add">
        <pc:chgData name="Emma Woolliams" userId="9ecf018a-9aec-4d1b-b7cf-11415fc25203" providerId="ADAL" clId="{5D9A0586-4F21-4E16-87B4-2B14D22F9C47}" dt="2026-05-20T21:26:46.226" v="3563"/>
        <pc:sldMkLst>
          <pc:docMk/>
          <pc:sldMk cId="3044093015" sldId="2146847012"/>
        </pc:sldMkLst>
      </pc:sldChg>
      <pc:sldChg chg="add">
        <pc:chgData name="Emma Woolliams" userId="9ecf018a-9aec-4d1b-b7cf-11415fc25203" providerId="ADAL" clId="{5D9A0586-4F21-4E16-87B4-2B14D22F9C47}" dt="2026-05-20T21:26:59.699" v="3565"/>
        <pc:sldMkLst>
          <pc:docMk/>
          <pc:sldMk cId="1922014984" sldId="2146847013"/>
        </pc:sldMkLst>
      </pc:sldChg>
      <pc:sldChg chg="add">
        <pc:chgData name="Emma Woolliams" userId="9ecf018a-9aec-4d1b-b7cf-11415fc25203" providerId="ADAL" clId="{5D9A0586-4F21-4E16-87B4-2B14D22F9C47}" dt="2026-05-20T21:26:51.900" v="3564"/>
        <pc:sldMkLst>
          <pc:docMk/>
          <pc:sldMk cId="3765263117" sldId="2146847014"/>
        </pc:sldMkLst>
      </pc:sldChg>
      <pc:sldChg chg="modSp add mod ord">
        <pc:chgData name="Emma Woolliams" userId="9ecf018a-9aec-4d1b-b7cf-11415fc25203" providerId="ADAL" clId="{5D9A0586-4F21-4E16-87B4-2B14D22F9C47}" dt="2026-05-21T08:55:57.425" v="3582"/>
        <pc:sldMkLst>
          <pc:docMk/>
          <pc:sldMk cId="1182305885" sldId="2146847023"/>
        </pc:sldMkLst>
        <pc:spChg chg="mod">
          <ac:chgData name="Emma Woolliams" userId="9ecf018a-9aec-4d1b-b7cf-11415fc25203" providerId="ADAL" clId="{5D9A0586-4F21-4E16-87B4-2B14D22F9C47}" dt="2026-05-20T21:14:42.437" v="2657" actId="6549"/>
          <ac:spMkLst>
            <pc:docMk/>
            <pc:sldMk cId="1182305885" sldId="2146847023"/>
            <ac:spMk id="2" creationId="{3A637C55-1506-3ED8-77DA-7FC9446FE65F}"/>
          </ac:spMkLst>
        </pc:spChg>
      </pc:sldChg>
      <pc:sldChg chg="add">
        <pc:chgData name="Emma Woolliams" userId="9ecf018a-9aec-4d1b-b7cf-11415fc25203" providerId="ADAL" clId="{5D9A0586-4F21-4E16-87B4-2B14D22F9C47}" dt="2026-05-20T20:00:15.861" v="750"/>
        <pc:sldMkLst>
          <pc:docMk/>
          <pc:sldMk cId="1514058686" sldId="2146847034"/>
        </pc:sldMkLst>
      </pc:sldChg>
      <pc:sldChg chg="add">
        <pc:chgData name="Emma Woolliams" userId="9ecf018a-9aec-4d1b-b7cf-11415fc25203" providerId="ADAL" clId="{5D9A0586-4F21-4E16-87B4-2B14D22F9C47}" dt="2026-05-20T20:00:15.861" v="750"/>
        <pc:sldMkLst>
          <pc:docMk/>
          <pc:sldMk cId="4055890047" sldId="2146847035"/>
        </pc:sldMkLst>
      </pc:sldChg>
      <pc:sldChg chg="add del">
        <pc:chgData name="Emma Woolliams" userId="9ecf018a-9aec-4d1b-b7cf-11415fc25203" providerId="ADAL" clId="{5D9A0586-4F21-4E16-87B4-2B14D22F9C47}" dt="2026-05-20T20:15:41.622" v="991" actId="47"/>
        <pc:sldMkLst>
          <pc:docMk/>
          <pc:sldMk cId="3247801531" sldId="2146847070"/>
        </pc:sldMkLst>
      </pc:sldChg>
      <pc:sldChg chg="add">
        <pc:chgData name="Emma Woolliams" userId="9ecf018a-9aec-4d1b-b7cf-11415fc25203" providerId="ADAL" clId="{5D9A0586-4F21-4E16-87B4-2B14D22F9C47}" dt="2026-05-20T20:00:15.861" v="750"/>
        <pc:sldMkLst>
          <pc:docMk/>
          <pc:sldMk cId="2476481500" sldId="2146847071"/>
        </pc:sldMkLst>
      </pc:sldChg>
      <pc:sldChg chg="add">
        <pc:chgData name="Emma Woolliams" userId="9ecf018a-9aec-4d1b-b7cf-11415fc25203" providerId="ADAL" clId="{5D9A0586-4F21-4E16-87B4-2B14D22F9C47}" dt="2026-05-20T20:00:15.861" v="750"/>
        <pc:sldMkLst>
          <pc:docMk/>
          <pc:sldMk cId="3373297091" sldId="2146847072"/>
        </pc:sldMkLst>
      </pc:sldChg>
      <pc:sldChg chg="add">
        <pc:chgData name="Emma Woolliams" userId="9ecf018a-9aec-4d1b-b7cf-11415fc25203" providerId="ADAL" clId="{5D9A0586-4F21-4E16-87B4-2B14D22F9C47}" dt="2026-05-20T20:00:15.861" v="750"/>
        <pc:sldMkLst>
          <pc:docMk/>
          <pc:sldMk cId="3036592937" sldId="2146847073"/>
        </pc:sldMkLst>
      </pc:sldChg>
      <pc:sldChg chg="addSp modSp new mod ord">
        <pc:chgData name="Emma Woolliams" userId="9ecf018a-9aec-4d1b-b7cf-11415fc25203" providerId="ADAL" clId="{5D9A0586-4F21-4E16-87B4-2B14D22F9C47}" dt="2026-05-20T20:10:16.600" v="949" actId="1076"/>
        <pc:sldMkLst>
          <pc:docMk/>
          <pc:sldMk cId="1599072972" sldId="2146847074"/>
        </pc:sldMkLst>
        <pc:spChg chg="mod">
          <ac:chgData name="Emma Woolliams" userId="9ecf018a-9aec-4d1b-b7cf-11415fc25203" providerId="ADAL" clId="{5D9A0586-4F21-4E16-87B4-2B14D22F9C47}" dt="2026-05-20T20:08:07.497" v="800" actId="20577"/>
          <ac:spMkLst>
            <pc:docMk/>
            <pc:sldMk cId="1599072972" sldId="2146847074"/>
            <ac:spMk id="2" creationId="{8950505F-63D6-E96F-01F5-F5E8E06BA20F}"/>
          </ac:spMkLst>
        </pc:spChg>
        <pc:spChg chg="add mod">
          <ac:chgData name="Emma Woolliams" userId="9ecf018a-9aec-4d1b-b7cf-11415fc25203" providerId="ADAL" clId="{5D9A0586-4F21-4E16-87B4-2B14D22F9C47}" dt="2026-05-20T20:10:16.600" v="949" actId="1076"/>
          <ac:spMkLst>
            <pc:docMk/>
            <pc:sldMk cId="1599072972" sldId="2146847074"/>
            <ac:spMk id="3" creationId="{D126680F-5196-BC2F-9F6C-FD6470F06045}"/>
          </ac:spMkLst>
        </pc:spChg>
        <pc:picChg chg="add mod">
          <ac:chgData name="Emma Woolliams" userId="9ecf018a-9aec-4d1b-b7cf-11415fc25203" providerId="ADAL" clId="{5D9A0586-4F21-4E16-87B4-2B14D22F9C47}" dt="2026-05-20T20:08:15.426" v="803" actId="1076"/>
          <ac:picMkLst>
            <pc:docMk/>
            <pc:sldMk cId="1599072972" sldId="2146847074"/>
            <ac:picMk id="1026" creationId="{9D28C49B-E3D9-D091-1B8A-3A3FB937912E}"/>
          </ac:picMkLst>
        </pc:picChg>
      </pc:sldChg>
      <pc:sldChg chg="addSp delSp modSp new mod">
        <pc:chgData name="Emma Woolliams" userId="9ecf018a-9aec-4d1b-b7cf-11415fc25203" providerId="ADAL" clId="{5D9A0586-4F21-4E16-87B4-2B14D22F9C47}" dt="2026-05-20T20:15:24.032" v="990" actId="1076"/>
        <pc:sldMkLst>
          <pc:docMk/>
          <pc:sldMk cId="141676492" sldId="2146847075"/>
        </pc:sldMkLst>
        <pc:spChg chg="mod">
          <ac:chgData name="Emma Woolliams" userId="9ecf018a-9aec-4d1b-b7cf-11415fc25203" providerId="ADAL" clId="{5D9A0586-4F21-4E16-87B4-2B14D22F9C47}" dt="2026-05-20T20:14:58.137" v="983" actId="20577"/>
          <ac:spMkLst>
            <pc:docMk/>
            <pc:sldMk cId="141676492" sldId="2146847075"/>
            <ac:spMk id="2" creationId="{2D05AB5E-883F-BC63-C8EB-F58C3B01D4DB}"/>
          </ac:spMkLst>
        </pc:spChg>
        <pc:spChg chg="del">
          <ac:chgData name="Emma Woolliams" userId="9ecf018a-9aec-4d1b-b7cf-11415fc25203" providerId="ADAL" clId="{5D9A0586-4F21-4E16-87B4-2B14D22F9C47}" dt="2026-05-20T20:15:17.933" v="987" actId="478"/>
          <ac:spMkLst>
            <pc:docMk/>
            <pc:sldMk cId="141676492" sldId="2146847075"/>
            <ac:spMk id="3" creationId="{CCF3EF32-4B82-4FC4-946C-8DD718F51B3C}"/>
          </ac:spMkLst>
        </pc:spChg>
        <pc:spChg chg="del">
          <ac:chgData name="Emma Woolliams" userId="9ecf018a-9aec-4d1b-b7cf-11415fc25203" providerId="ADAL" clId="{5D9A0586-4F21-4E16-87B4-2B14D22F9C47}" dt="2026-05-20T20:15:16.536" v="986" actId="478"/>
          <ac:spMkLst>
            <pc:docMk/>
            <pc:sldMk cId="141676492" sldId="2146847075"/>
            <ac:spMk id="4" creationId="{4758EEA3-926F-66F4-4847-669F17612220}"/>
          </ac:spMkLst>
        </pc:spChg>
        <pc:picChg chg="add mod">
          <ac:chgData name="Emma Woolliams" userId="9ecf018a-9aec-4d1b-b7cf-11415fc25203" providerId="ADAL" clId="{5D9A0586-4F21-4E16-87B4-2B14D22F9C47}" dt="2026-05-20T20:15:24.032" v="990" actId="1076"/>
          <ac:picMkLst>
            <pc:docMk/>
            <pc:sldMk cId="141676492" sldId="2146847075"/>
            <ac:picMk id="5" creationId="{1BFAD94B-AC30-6FDC-7AB7-921CED6FC209}"/>
          </ac:picMkLst>
        </pc:picChg>
        <pc:picChg chg="add mod">
          <ac:chgData name="Emma Woolliams" userId="9ecf018a-9aec-4d1b-b7cf-11415fc25203" providerId="ADAL" clId="{5D9A0586-4F21-4E16-87B4-2B14D22F9C47}" dt="2026-05-20T20:15:22.931" v="989" actId="1076"/>
          <ac:picMkLst>
            <pc:docMk/>
            <pc:sldMk cId="141676492" sldId="2146847075"/>
            <ac:picMk id="6" creationId="{4314C3E6-702C-2A82-640C-B8D4B16A6EE0}"/>
          </ac:picMkLst>
        </pc:picChg>
      </pc:sldChg>
      <pc:sldChg chg="addSp modSp new mod modClrScheme chgLayout">
        <pc:chgData name="Emma Woolliams" userId="9ecf018a-9aec-4d1b-b7cf-11415fc25203" providerId="ADAL" clId="{5D9A0586-4F21-4E16-87B4-2B14D22F9C47}" dt="2026-05-20T20:29:40.123" v="1318" actId="20577"/>
        <pc:sldMkLst>
          <pc:docMk/>
          <pc:sldMk cId="2525643229" sldId="2146847076"/>
        </pc:sldMkLst>
        <pc:spChg chg="mod ord">
          <ac:chgData name="Emma Woolliams" userId="9ecf018a-9aec-4d1b-b7cf-11415fc25203" providerId="ADAL" clId="{5D9A0586-4F21-4E16-87B4-2B14D22F9C47}" dt="2026-05-20T20:18:07.372" v="1061" actId="1076"/>
          <ac:spMkLst>
            <pc:docMk/>
            <pc:sldMk cId="2525643229" sldId="2146847076"/>
            <ac:spMk id="2" creationId="{F76B43D3-AFB3-E176-04AB-815DCBEFE557}"/>
          </ac:spMkLst>
        </pc:spChg>
        <pc:spChg chg="add mod ord">
          <ac:chgData name="Emma Woolliams" userId="9ecf018a-9aec-4d1b-b7cf-11415fc25203" providerId="ADAL" clId="{5D9A0586-4F21-4E16-87B4-2B14D22F9C47}" dt="2026-05-20T20:29:40.123" v="1318" actId="20577"/>
          <ac:spMkLst>
            <pc:docMk/>
            <pc:sldMk cId="2525643229" sldId="2146847076"/>
            <ac:spMk id="3" creationId="{A16CC730-04CB-1780-B59D-F48435A82225}"/>
          </ac:spMkLst>
        </pc:spChg>
      </pc:sldChg>
      <pc:sldChg chg="modSp add mod">
        <pc:chgData name="Emma Woolliams" userId="9ecf018a-9aec-4d1b-b7cf-11415fc25203" providerId="ADAL" clId="{5D9A0586-4F21-4E16-87B4-2B14D22F9C47}" dt="2026-05-20T20:36:21.125" v="1343" actId="20577"/>
        <pc:sldMkLst>
          <pc:docMk/>
          <pc:sldMk cId="3052230101" sldId="2146847108"/>
        </pc:sldMkLst>
        <pc:spChg chg="mod">
          <ac:chgData name="Emma Woolliams" userId="9ecf018a-9aec-4d1b-b7cf-11415fc25203" providerId="ADAL" clId="{5D9A0586-4F21-4E16-87B4-2B14D22F9C47}" dt="2026-05-20T20:36:21.125" v="1343" actId="20577"/>
          <ac:spMkLst>
            <pc:docMk/>
            <pc:sldMk cId="3052230101" sldId="2146847108"/>
            <ac:spMk id="3" creationId="{1CAE519C-16D9-EE3F-DBFC-0F50CB5B112D}"/>
          </ac:spMkLst>
        </pc:spChg>
      </pc:sldChg>
      <pc:sldChg chg="add">
        <pc:chgData name="Emma Woolliams" userId="9ecf018a-9aec-4d1b-b7cf-11415fc25203" providerId="ADAL" clId="{5D9A0586-4F21-4E16-87B4-2B14D22F9C47}" dt="2026-05-20T20:37:35.321" v="1344"/>
        <pc:sldMkLst>
          <pc:docMk/>
          <pc:sldMk cId="1665539106" sldId="2146847110"/>
        </pc:sldMkLst>
      </pc:sldChg>
      <pc:sldChg chg="modSp add mod">
        <pc:chgData name="Emma Woolliams" userId="9ecf018a-9aec-4d1b-b7cf-11415fc25203" providerId="ADAL" clId="{5D9A0586-4F21-4E16-87B4-2B14D22F9C47}" dt="2026-05-20T21:04:38.310" v="2164" actId="1076"/>
        <pc:sldMkLst>
          <pc:docMk/>
          <pc:sldMk cId="1296906915" sldId="2146847113"/>
        </pc:sldMkLst>
        <pc:spChg chg="mod">
          <ac:chgData name="Emma Woolliams" userId="9ecf018a-9aec-4d1b-b7cf-11415fc25203" providerId="ADAL" clId="{5D9A0586-4F21-4E16-87B4-2B14D22F9C47}" dt="2026-05-20T21:04:38.310" v="2164" actId="1076"/>
          <ac:spMkLst>
            <pc:docMk/>
            <pc:sldMk cId="1296906915" sldId="2146847113"/>
            <ac:spMk id="3" creationId="{47C89601-E466-2D8E-C5FE-643CF7528148}"/>
          </ac:spMkLst>
        </pc:spChg>
        <pc:spChg chg="mod">
          <ac:chgData name="Emma Woolliams" userId="9ecf018a-9aec-4d1b-b7cf-11415fc25203" providerId="ADAL" clId="{5D9A0586-4F21-4E16-87B4-2B14D22F9C47}" dt="2026-05-20T21:04:37.694" v="2163" actId="1076"/>
          <ac:spMkLst>
            <pc:docMk/>
            <pc:sldMk cId="1296906915" sldId="2146847113"/>
            <ac:spMk id="4" creationId="{C87676B6-90CB-B74E-19F4-B35E7CC5BF94}"/>
          </ac:spMkLst>
        </pc:spChg>
        <pc:picChg chg="mod">
          <ac:chgData name="Emma Woolliams" userId="9ecf018a-9aec-4d1b-b7cf-11415fc25203" providerId="ADAL" clId="{5D9A0586-4F21-4E16-87B4-2B14D22F9C47}" dt="2026-05-20T21:04:36.996" v="2162" actId="1076"/>
          <ac:picMkLst>
            <pc:docMk/>
            <pc:sldMk cId="1296906915" sldId="2146847113"/>
            <ac:picMk id="6" creationId="{06A58EA4-ABA3-687A-1521-0C356364DCA1}"/>
          </ac:picMkLst>
        </pc:picChg>
        <pc:picChg chg="mod">
          <ac:chgData name="Emma Woolliams" userId="9ecf018a-9aec-4d1b-b7cf-11415fc25203" providerId="ADAL" clId="{5D9A0586-4F21-4E16-87B4-2B14D22F9C47}" dt="2026-05-20T21:04:36.751" v="2161" actId="1076"/>
          <ac:picMkLst>
            <pc:docMk/>
            <pc:sldMk cId="1296906915" sldId="2146847113"/>
            <ac:picMk id="9" creationId="{E88E7C6E-9ACC-75C6-184E-7B7F5032FA9B}"/>
          </ac:picMkLst>
        </pc:picChg>
      </pc:sldChg>
      <pc:sldChg chg="addSp delSp modSp new mod">
        <pc:chgData name="Emma Woolliams" userId="9ecf018a-9aec-4d1b-b7cf-11415fc25203" providerId="ADAL" clId="{5D9A0586-4F21-4E16-87B4-2B14D22F9C47}" dt="2026-05-20T20:52:45.833" v="1738" actId="207"/>
        <pc:sldMkLst>
          <pc:docMk/>
          <pc:sldMk cId="219784880" sldId="2146847114"/>
        </pc:sldMkLst>
        <pc:spChg chg="mod">
          <ac:chgData name="Emma Woolliams" userId="9ecf018a-9aec-4d1b-b7cf-11415fc25203" providerId="ADAL" clId="{5D9A0586-4F21-4E16-87B4-2B14D22F9C47}" dt="2026-05-20T20:44:06.772" v="1428" actId="20577"/>
          <ac:spMkLst>
            <pc:docMk/>
            <pc:sldMk cId="219784880" sldId="2146847114"/>
            <ac:spMk id="2" creationId="{2598D142-4B6D-FA78-DE0A-5706D51721BB}"/>
          </ac:spMkLst>
        </pc:spChg>
        <pc:spChg chg="del">
          <ac:chgData name="Emma Woolliams" userId="9ecf018a-9aec-4d1b-b7cf-11415fc25203" providerId="ADAL" clId="{5D9A0586-4F21-4E16-87B4-2B14D22F9C47}" dt="2026-05-20T20:45:03.133" v="1429"/>
          <ac:spMkLst>
            <pc:docMk/>
            <pc:sldMk cId="219784880" sldId="2146847114"/>
            <ac:spMk id="3" creationId="{E3484C83-B3AD-39DB-E841-07084327B12D}"/>
          </ac:spMkLst>
        </pc:spChg>
        <pc:spChg chg="del mod">
          <ac:chgData name="Emma Woolliams" userId="9ecf018a-9aec-4d1b-b7cf-11415fc25203" providerId="ADAL" clId="{5D9A0586-4F21-4E16-87B4-2B14D22F9C47}" dt="2026-05-20T20:45:37.984" v="1433"/>
          <ac:spMkLst>
            <pc:docMk/>
            <pc:sldMk cId="219784880" sldId="2146847114"/>
            <ac:spMk id="4" creationId="{1AE8C128-92DB-96CE-D63D-95991DF2937D}"/>
          </ac:spMkLst>
        </pc:spChg>
        <pc:spChg chg="add mod">
          <ac:chgData name="Emma Woolliams" userId="9ecf018a-9aec-4d1b-b7cf-11415fc25203" providerId="ADAL" clId="{5D9A0586-4F21-4E16-87B4-2B14D22F9C47}" dt="2026-05-20T20:52:45.833" v="1738" actId="207"/>
          <ac:spMkLst>
            <pc:docMk/>
            <pc:sldMk cId="219784880" sldId="2146847114"/>
            <ac:spMk id="9" creationId="{79B3B474-674A-7D06-AABE-BD41B21F5BCD}"/>
          </ac:spMkLst>
        </pc:spChg>
        <pc:spChg chg="add mod">
          <ac:chgData name="Emma Woolliams" userId="9ecf018a-9aec-4d1b-b7cf-11415fc25203" providerId="ADAL" clId="{5D9A0586-4F21-4E16-87B4-2B14D22F9C47}" dt="2026-05-20T20:52:39.225" v="1737" actId="1076"/>
          <ac:spMkLst>
            <pc:docMk/>
            <pc:sldMk cId="219784880" sldId="2146847114"/>
            <ac:spMk id="10" creationId="{95FF3459-3BA4-3A4E-665B-2823EB6A4B2D}"/>
          </ac:spMkLst>
        </pc:spChg>
        <pc:graphicFrameChg chg="add mod">
          <ac:chgData name="Emma Woolliams" userId="9ecf018a-9aec-4d1b-b7cf-11415fc25203" providerId="ADAL" clId="{5D9A0586-4F21-4E16-87B4-2B14D22F9C47}" dt="2026-05-20T20:45:41.770" v="1435" actId="14100"/>
          <ac:graphicFrameMkLst>
            <pc:docMk/>
            <pc:sldMk cId="219784880" sldId="2146847114"/>
            <ac:graphicFrameMk id="8" creationId="{763E61AB-5ACB-BCE7-46B8-422F4AB515FB}"/>
          </ac:graphicFrameMkLst>
        </pc:graphicFrameChg>
        <pc:picChg chg="add mod">
          <ac:chgData name="Emma Woolliams" userId="9ecf018a-9aec-4d1b-b7cf-11415fc25203" providerId="ADAL" clId="{5D9A0586-4F21-4E16-87B4-2B14D22F9C47}" dt="2026-05-20T20:45:08.898" v="1431" actId="1076"/>
          <ac:picMkLst>
            <pc:docMk/>
            <pc:sldMk cId="219784880" sldId="2146847114"/>
            <ac:picMk id="7" creationId="{3CDA0349-5404-3892-292C-3D277F688FCF}"/>
          </ac:picMkLst>
        </pc:picChg>
      </pc:sldChg>
      <pc:sldChg chg="modSp new mod">
        <pc:chgData name="Emma Woolliams" userId="9ecf018a-9aec-4d1b-b7cf-11415fc25203" providerId="ADAL" clId="{5D9A0586-4F21-4E16-87B4-2B14D22F9C47}" dt="2026-05-20T21:02:53.468" v="2156" actId="20577"/>
        <pc:sldMkLst>
          <pc:docMk/>
          <pc:sldMk cId="4073287337" sldId="2146847115"/>
        </pc:sldMkLst>
        <pc:spChg chg="mod">
          <ac:chgData name="Emma Woolliams" userId="9ecf018a-9aec-4d1b-b7cf-11415fc25203" providerId="ADAL" clId="{5D9A0586-4F21-4E16-87B4-2B14D22F9C47}" dt="2026-05-20T20:51:51.607" v="1599" actId="20577"/>
          <ac:spMkLst>
            <pc:docMk/>
            <pc:sldMk cId="4073287337" sldId="2146847115"/>
            <ac:spMk id="2" creationId="{FA5E590E-B244-3044-D244-D6DE7AA184C0}"/>
          </ac:spMkLst>
        </pc:spChg>
        <pc:spChg chg="mod">
          <ac:chgData name="Emma Woolliams" userId="9ecf018a-9aec-4d1b-b7cf-11415fc25203" providerId="ADAL" clId="{5D9A0586-4F21-4E16-87B4-2B14D22F9C47}" dt="2026-05-20T20:53:47.865" v="1858" actId="20577"/>
          <ac:spMkLst>
            <pc:docMk/>
            <pc:sldMk cId="4073287337" sldId="2146847115"/>
            <ac:spMk id="3" creationId="{F6133FF8-B710-FFEF-F380-AC331B138F5D}"/>
          </ac:spMkLst>
        </pc:spChg>
        <pc:spChg chg="mod">
          <ac:chgData name="Emma Woolliams" userId="9ecf018a-9aec-4d1b-b7cf-11415fc25203" providerId="ADAL" clId="{5D9A0586-4F21-4E16-87B4-2B14D22F9C47}" dt="2026-05-20T21:02:53.468" v="2156" actId="20577"/>
          <ac:spMkLst>
            <pc:docMk/>
            <pc:sldMk cId="4073287337" sldId="2146847115"/>
            <ac:spMk id="4" creationId="{63554F4F-2166-57D1-0FBB-072ABD5C86C0}"/>
          </ac:spMkLst>
        </pc:spChg>
      </pc:sldChg>
      <pc:sldChg chg="modSp new mod">
        <pc:chgData name="Emma Woolliams" userId="9ecf018a-9aec-4d1b-b7cf-11415fc25203" providerId="ADAL" clId="{5D9A0586-4F21-4E16-87B4-2B14D22F9C47}" dt="2026-05-20T21:07:20.658" v="2446" actId="20577"/>
        <pc:sldMkLst>
          <pc:docMk/>
          <pc:sldMk cId="2004770164" sldId="2146847116"/>
        </pc:sldMkLst>
        <pc:spChg chg="mod">
          <ac:chgData name="Emma Woolliams" userId="9ecf018a-9aec-4d1b-b7cf-11415fc25203" providerId="ADAL" clId="{5D9A0586-4F21-4E16-87B4-2B14D22F9C47}" dt="2026-05-20T21:04:58.946" v="2178" actId="20577"/>
          <ac:spMkLst>
            <pc:docMk/>
            <pc:sldMk cId="2004770164" sldId="2146847116"/>
            <ac:spMk id="2" creationId="{289D78CE-A0D7-3583-63F3-F59EEC88EAA8}"/>
          </ac:spMkLst>
        </pc:spChg>
        <pc:spChg chg="mod">
          <ac:chgData name="Emma Woolliams" userId="9ecf018a-9aec-4d1b-b7cf-11415fc25203" providerId="ADAL" clId="{5D9A0586-4F21-4E16-87B4-2B14D22F9C47}" dt="2026-05-20T21:05:44.748" v="2296" actId="20577"/>
          <ac:spMkLst>
            <pc:docMk/>
            <pc:sldMk cId="2004770164" sldId="2146847116"/>
            <ac:spMk id="3" creationId="{D590A817-50E8-61D7-70DB-33818D79EA02}"/>
          </ac:spMkLst>
        </pc:spChg>
        <pc:spChg chg="mod">
          <ac:chgData name="Emma Woolliams" userId="9ecf018a-9aec-4d1b-b7cf-11415fc25203" providerId="ADAL" clId="{5D9A0586-4F21-4E16-87B4-2B14D22F9C47}" dt="2026-05-20T21:07:20.658" v="2446" actId="20577"/>
          <ac:spMkLst>
            <pc:docMk/>
            <pc:sldMk cId="2004770164" sldId="2146847116"/>
            <ac:spMk id="4" creationId="{12BE7CED-5403-ED5E-2219-2518486EA0A2}"/>
          </ac:spMkLst>
        </pc:spChg>
      </pc:sldChg>
      <pc:sldChg chg="addSp delSp modSp new mod modAnim">
        <pc:chgData name="Emma Woolliams" userId="9ecf018a-9aec-4d1b-b7cf-11415fc25203" providerId="ADAL" clId="{5D9A0586-4F21-4E16-87B4-2B14D22F9C47}" dt="2026-05-20T21:13:02.735" v="2585" actId="1076"/>
        <pc:sldMkLst>
          <pc:docMk/>
          <pc:sldMk cId="2127252021" sldId="2146847117"/>
        </pc:sldMkLst>
        <pc:spChg chg="mod">
          <ac:chgData name="Emma Woolliams" userId="9ecf018a-9aec-4d1b-b7cf-11415fc25203" providerId="ADAL" clId="{5D9A0586-4F21-4E16-87B4-2B14D22F9C47}" dt="2026-05-20T21:12:03.731" v="2582" actId="20577"/>
          <ac:spMkLst>
            <pc:docMk/>
            <pc:sldMk cId="2127252021" sldId="2146847117"/>
            <ac:spMk id="2" creationId="{EB318D63-AA6F-5EB6-6C7D-17992703E724}"/>
          </ac:spMkLst>
        </pc:spChg>
        <pc:spChg chg="del">
          <ac:chgData name="Emma Woolliams" userId="9ecf018a-9aec-4d1b-b7cf-11415fc25203" providerId="ADAL" clId="{5D9A0586-4F21-4E16-87B4-2B14D22F9C47}" dt="2026-05-20T21:11:43.790" v="2493" actId="478"/>
          <ac:spMkLst>
            <pc:docMk/>
            <pc:sldMk cId="2127252021" sldId="2146847117"/>
            <ac:spMk id="3" creationId="{193A38D5-49F5-DE9C-A7AC-ED874499D85C}"/>
          </ac:spMkLst>
        </pc:spChg>
        <pc:spChg chg="del">
          <ac:chgData name="Emma Woolliams" userId="9ecf018a-9aec-4d1b-b7cf-11415fc25203" providerId="ADAL" clId="{5D9A0586-4F21-4E16-87B4-2B14D22F9C47}" dt="2026-05-20T21:11:44.835" v="2494" actId="478"/>
          <ac:spMkLst>
            <pc:docMk/>
            <pc:sldMk cId="2127252021" sldId="2146847117"/>
            <ac:spMk id="4" creationId="{65EEF335-3C99-43E4-03DE-1719D573F4A6}"/>
          </ac:spMkLst>
        </pc:spChg>
        <pc:spChg chg="add mod">
          <ac:chgData name="Emma Woolliams" userId="9ecf018a-9aec-4d1b-b7cf-11415fc25203" providerId="ADAL" clId="{5D9A0586-4F21-4E16-87B4-2B14D22F9C47}" dt="2026-05-20T21:12:14.716" v="2583" actId="1076"/>
          <ac:spMkLst>
            <pc:docMk/>
            <pc:sldMk cId="2127252021" sldId="2146847117"/>
            <ac:spMk id="5" creationId="{E02E4F36-1677-915B-2BF2-0A264441C79F}"/>
          </ac:spMkLst>
        </pc:spChg>
        <pc:spChg chg="add mod">
          <ac:chgData name="Emma Woolliams" userId="9ecf018a-9aec-4d1b-b7cf-11415fc25203" providerId="ADAL" clId="{5D9A0586-4F21-4E16-87B4-2B14D22F9C47}" dt="2026-05-20T21:12:14.716" v="2583" actId="1076"/>
          <ac:spMkLst>
            <pc:docMk/>
            <pc:sldMk cId="2127252021" sldId="2146847117"/>
            <ac:spMk id="6" creationId="{10024929-F1BB-5ED1-44EE-6A4F797977D4}"/>
          </ac:spMkLst>
        </pc:spChg>
        <pc:spChg chg="add mod">
          <ac:chgData name="Emma Woolliams" userId="9ecf018a-9aec-4d1b-b7cf-11415fc25203" providerId="ADAL" clId="{5D9A0586-4F21-4E16-87B4-2B14D22F9C47}" dt="2026-05-20T21:12:14.716" v="2583" actId="1076"/>
          <ac:spMkLst>
            <pc:docMk/>
            <pc:sldMk cId="2127252021" sldId="2146847117"/>
            <ac:spMk id="7" creationId="{21949EEF-D565-F307-2930-8653487CDEFD}"/>
          </ac:spMkLst>
        </pc:spChg>
        <pc:spChg chg="add mod">
          <ac:chgData name="Emma Woolliams" userId="9ecf018a-9aec-4d1b-b7cf-11415fc25203" providerId="ADAL" clId="{5D9A0586-4F21-4E16-87B4-2B14D22F9C47}" dt="2026-05-20T21:12:14.716" v="2583" actId="1076"/>
          <ac:spMkLst>
            <pc:docMk/>
            <pc:sldMk cId="2127252021" sldId="2146847117"/>
            <ac:spMk id="8" creationId="{98CD73A7-E0B6-51FF-2A95-772E9A3C3BF5}"/>
          </ac:spMkLst>
        </pc:spChg>
        <pc:spChg chg="add mod">
          <ac:chgData name="Emma Woolliams" userId="9ecf018a-9aec-4d1b-b7cf-11415fc25203" providerId="ADAL" clId="{5D9A0586-4F21-4E16-87B4-2B14D22F9C47}" dt="2026-05-20T21:12:14.716" v="2583" actId="1076"/>
          <ac:spMkLst>
            <pc:docMk/>
            <pc:sldMk cId="2127252021" sldId="2146847117"/>
            <ac:spMk id="9" creationId="{2559BB22-E511-5705-41D6-224D77ADDA7E}"/>
          </ac:spMkLst>
        </pc:spChg>
        <pc:spChg chg="add mod">
          <ac:chgData name="Emma Woolliams" userId="9ecf018a-9aec-4d1b-b7cf-11415fc25203" providerId="ADAL" clId="{5D9A0586-4F21-4E16-87B4-2B14D22F9C47}" dt="2026-05-20T21:12:14.716" v="2583" actId="1076"/>
          <ac:spMkLst>
            <pc:docMk/>
            <pc:sldMk cId="2127252021" sldId="2146847117"/>
            <ac:spMk id="10" creationId="{BF7A172E-C2D0-9171-47B9-BF48C5D3976F}"/>
          </ac:spMkLst>
        </pc:spChg>
        <pc:spChg chg="add mod">
          <ac:chgData name="Emma Woolliams" userId="9ecf018a-9aec-4d1b-b7cf-11415fc25203" providerId="ADAL" clId="{5D9A0586-4F21-4E16-87B4-2B14D22F9C47}" dt="2026-05-20T21:13:02.735" v="2585" actId="1076"/>
          <ac:spMkLst>
            <pc:docMk/>
            <pc:sldMk cId="2127252021" sldId="2146847117"/>
            <ac:spMk id="11" creationId="{8718666B-7DAB-DBD6-9182-DA364055336E}"/>
          </ac:spMkLst>
        </pc:spChg>
      </pc:sldChg>
      <pc:sldChg chg="addSp delSp modSp new mod modClrScheme chgLayout">
        <pc:chgData name="Emma Woolliams" userId="9ecf018a-9aec-4d1b-b7cf-11415fc25203" providerId="ADAL" clId="{5D9A0586-4F21-4E16-87B4-2B14D22F9C47}" dt="2026-05-20T21:17:43.763" v="3058" actId="20577"/>
        <pc:sldMkLst>
          <pc:docMk/>
          <pc:sldMk cId="2428227894" sldId="2146847118"/>
        </pc:sldMkLst>
        <pc:spChg chg="mod ord">
          <ac:chgData name="Emma Woolliams" userId="9ecf018a-9aec-4d1b-b7cf-11415fc25203" providerId="ADAL" clId="{5D9A0586-4F21-4E16-87B4-2B14D22F9C47}" dt="2026-05-20T21:15:38.379" v="2658" actId="700"/>
          <ac:spMkLst>
            <pc:docMk/>
            <pc:sldMk cId="2428227894" sldId="2146847118"/>
            <ac:spMk id="2" creationId="{11788DBE-68D2-2AAA-80AC-840BA3356F61}"/>
          </ac:spMkLst>
        </pc:spChg>
        <pc:spChg chg="del mod ord">
          <ac:chgData name="Emma Woolliams" userId="9ecf018a-9aec-4d1b-b7cf-11415fc25203" providerId="ADAL" clId="{5D9A0586-4F21-4E16-87B4-2B14D22F9C47}" dt="2026-05-20T21:15:38.379" v="2658" actId="700"/>
          <ac:spMkLst>
            <pc:docMk/>
            <pc:sldMk cId="2428227894" sldId="2146847118"/>
            <ac:spMk id="3" creationId="{887B7EA3-0FC9-E036-91D3-1A2B35815F58}"/>
          </ac:spMkLst>
        </pc:spChg>
        <pc:spChg chg="del mod ord">
          <ac:chgData name="Emma Woolliams" userId="9ecf018a-9aec-4d1b-b7cf-11415fc25203" providerId="ADAL" clId="{5D9A0586-4F21-4E16-87B4-2B14D22F9C47}" dt="2026-05-20T21:15:38.379" v="2658" actId="700"/>
          <ac:spMkLst>
            <pc:docMk/>
            <pc:sldMk cId="2428227894" sldId="2146847118"/>
            <ac:spMk id="4" creationId="{0E24C92F-A3F4-5889-2480-A02C71001C07}"/>
          </ac:spMkLst>
        </pc:spChg>
        <pc:spChg chg="add mod ord">
          <ac:chgData name="Emma Woolliams" userId="9ecf018a-9aec-4d1b-b7cf-11415fc25203" providerId="ADAL" clId="{5D9A0586-4F21-4E16-87B4-2B14D22F9C47}" dt="2026-05-20T21:16:08.847" v="2757" actId="20577"/>
          <ac:spMkLst>
            <pc:docMk/>
            <pc:sldMk cId="2428227894" sldId="2146847118"/>
            <ac:spMk id="5" creationId="{25367B73-15F3-854F-E042-67822B5C1C53}"/>
          </ac:spMkLst>
        </pc:spChg>
        <pc:spChg chg="add mod ord">
          <ac:chgData name="Emma Woolliams" userId="9ecf018a-9aec-4d1b-b7cf-11415fc25203" providerId="ADAL" clId="{5D9A0586-4F21-4E16-87B4-2B14D22F9C47}" dt="2026-05-20T21:17:07.146" v="2902" actId="20577"/>
          <ac:spMkLst>
            <pc:docMk/>
            <pc:sldMk cId="2428227894" sldId="2146847118"/>
            <ac:spMk id="6" creationId="{8E9CCE84-65A7-39B7-DD02-05EC1B02DC92}"/>
          </ac:spMkLst>
        </pc:spChg>
        <pc:spChg chg="add mod ord">
          <ac:chgData name="Emma Woolliams" userId="9ecf018a-9aec-4d1b-b7cf-11415fc25203" providerId="ADAL" clId="{5D9A0586-4F21-4E16-87B4-2B14D22F9C47}" dt="2026-05-20T21:17:43.763" v="3058" actId="20577"/>
          <ac:spMkLst>
            <pc:docMk/>
            <pc:sldMk cId="2428227894" sldId="2146847118"/>
            <ac:spMk id="7" creationId="{F79F907A-473A-C0EA-9980-35D7C04D9BDD}"/>
          </ac:spMkLst>
        </pc:spChg>
      </pc:sldChg>
      <pc:sldChg chg="addSp delSp modSp new mod modClrScheme chgLayout">
        <pc:chgData name="Emma Woolliams" userId="9ecf018a-9aec-4d1b-b7cf-11415fc25203" providerId="ADAL" clId="{5D9A0586-4F21-4E16-87B4-2B14D22F9C47}" dt="2026-05-20T21:25:01.365" v="3501" actId="20577"/>
        <pc:sldMkLst>
          <pc:docMk/>
          <pc:sldMk cId="304633692" sldId="2146847119"/>
        </pc:sldMkLst>
        <pc:spChg chg="mod ord">
          <ac:chgData name="Emma Woolliams" userId="9ecf018a-9aec-4d1b-b7cf-11415fc25203" providerId="ADAL" clId="{5D9A0586-4F21-4E16-87B4-2B14D22F9C47}" dt="2026-05-20T21:21:37.136" v="3110" actId="700"/>
          <ac:spMkLst>
            <pc:docMk/>
            <pc:sldMk cId="304633692" sldId="2146847119"/>
            <ac:spMk id="2" creationId="{7947DCE9-842C-9714-112C-1731F4B79A00}"/>
          </ac:spMkLst>
        </pc:spChg>
        <pc:spChg chg="mod ord">
          <ac:chgData name="Emma Woolliams" userId="9ecf018a-9aec-4d1b-b7cf-11415fc25203" providerId="ADAL" clId="{5D9A0586-4F21-4E16-87B4-2B14D22F9C47}" dt="2026-05-20T21:24:17.898" v="3343" actId="20577"/>
          <ac:spMkLst>
            <pc:docMk/>
            <pc:sldMk cId="304633692" sldId="2146847119"/>
            <ac:spMk id="3" creationId="{31E55A0C-0EFD-68F3-CA0E-3EC4D6B27686}"/>
          </ac:spMkLst>
        </pc:spChg>
        <pc:spChg chg="del mod ord">
          <ac:chgData name="Emma Woolliams" userId="9ecf018a-9aec-4d1b-b7cf-11415fc25203" providerId="ADAL" clId="{5D9A0586-4F21-4E16-87B4-2B14D22F9C47}" dt="2026-05-20T21:21:37.136" v="3110" actId="700"/>
          <ac:spMkLst>
            <pc:docMk/>
            <pc:sldMk cId="304633692" sldId="2146847119"/>
            <ac:spMk id="4" creationId="{6C023C86-F379-69F8-FB0B-DCBB5A4692F7}"/>
          </ac:spMkLst>
        </pc:spChg>
        <pc:spChg chg="del">
          <ac:chgData name="Emma Woolliams" userId="9ecf018a-9aec-4d1b-b7cf-11415fc25203" providerId="ADAL" clId="{5D9A0586-4F21-4E16-87B4-2B14D22F9C47}" dt="2026-05-20T21:21:37.136" v="3110" actId="700"/>
          <ac:spMkLst>
            <pc:docMk/>
            <pc:sldMk cId="304633692" sldId="2146847119"/>
            <ac:spMk id="5" creationId="{A3515079-D341-B2B9-77A5-27A5A3FA4F96}"/>
          </ac:spMkLst>
        </pc:spChg>
        <pc:spChg chg="add mod ord">
          <ac:chgData name="Emma Woolliams" userId="9ecf018a-9aec-4d1b-b7cf-11415fc25203" providerId="ADAL" clId="{5D9A0586-4F21-4E16-87B4-2B14D22F9C47}" dt="2026-05-20T21:25:01.365" v="3501" actId="20577"/>
          <ac:spMkLst>
            <pc:docMk/>
            <pc:sldMk cId="304633692" sldId="2146847119"/>
            <ac:spMk id="6" creationId="{BCE7D91B-326D-310B-D88B-1B3AFE0B8C73}"/>
          </ac:spMkLst>
        </pc:spChg>
      </pc:sldChg>
      <pc:sldChg chg="new del">
        <pc:chgData name="Emma Woolliams" userId="9ecf018a-9aec-4d1b-b7cf-11415fc25203" providerId="ADAL" clId="{5D9A0586-4F21-4E16-87B4-2B14D22F9C47}" dt="2026-05-20T21:32:53.041" v="3568" actId="47"/>
        <pc:sldMkLst>
          <pc:docMk/>
          <pc:sldMk cId="1396415516" sldId="2146847120"/>
        </pc:sldMkLst>
      </pc:sldChg>
      <pc:sldChg chg="add">
        <pc:chgData name="Emma Woolliams" userId="9ecf018a-9aec-4d1b-b7cf-11415fc25203" providerId="ADAL" clId="{5D9A0586-4F21-4E16-87B4-2B14D22F9C47}" dt="2026-05-20T21:32:26.467" v="3567"/>
        <pc:sldMkLst>
          <pc:docMk/>
          <pc:sldMk cId="2042876783" sldId="2146847262"/>
        </pc:sldMkLst>
      </pc:sldChg>
      <pc:sldChg chg="add">
        <pc:chgData name="Emma Woolliams" userId="9ecf018a-9aec-4d1b-b7cf-11415fc25203" providerId="ADAL" clId="{5D9A0586-4F21-4E16-87B4-2B14D22F9C47}" dt="2026-05-21T08:55:26.172" v="3569"/>
        <pc:sldMkLst>
          <pc:docMk/>
          <pc:sldMk cId="940136597" sldId="2146847263"/>
        </pc:sldMkLst>
      </pc:sldChg>
      <pc:sldMasterChg chg="del delSldLayout">
        <pc:chgData name="Emma Woolliams" userId="9ecf018a-9aec-4d1b-b7cf-11415fc25203" providerId="ADAL" clId="{5D9A0586-4F21-4E16-87B4-2B14D22F9C47}" dt="2026-05-20T19:51:57.926" v="482" actId="47"/>
        <pc:sldMasterMkLst>
          <pc:docMk/>
          <pc:sldMasterMk cId="3381854433" sldId="2147484215"/>
        </pc:sldMasterMkLst>
        <pc:sldLayoutChg chg="del">
          <pc:chgData name="Emma Woolliams" userId="9ecf018a-9aec-4d1b-b7cf-11415fc25203" providerId="ADAL" clId="{5D9A0586-4F21-4E16-87B4-2B14D22F9C47}" dt="2026-05-20T19:51:57.926" v="482" actId="47"/>
          <pc:sldLayoutMkLst>
            <pc:docMk/>
            <pc:sldMasterMk cId="3381854433" sldId="2147484215"/>
            <pc:sldLayoutMk cId="2952993881" sldId="2147484216"/>
          </pc:sldLayoutMkLst>
        </pc:sldLayoutChg>
        <pc:sldLayoutChg chg="del">
          <pc:chgData name="Emma Woolliams" userId="9ecf018a-9aec-4d1b-b7cf-11415fc25203" providerId="ADAL" clId="{5D9A0586-4F21-4E16-87B4-2B14D22F9C47}" dt="2026-05-20T19:51:57.926" v="482" actId="47"/>
          <pc:sldLayoutMkLst>
            <pc:docMk/>
            <pc:sldMasterMk cId="3381854433" sldId="2147484215"/>
            <pc:sldLayoutMk cId="3009361968" sldId="2147484217"/>
          </pc:sldLayoutMkLst>
        </pc:sldLayoutChg>
        <pc:sldLayoutChg chg="del">
          <pc:chgData name="Emma Woolliams" userId="9ecf018a-9aec-4d1b-b7cf-11415fc25203" providerId="ADAL" clId="{5D9A0586-4F21-4E16-87B4-2B14D22F9C47}" dt="2026-05-20T19:51:57.926" v="482" actId="47"/>
          <pc:sldLayoutMkLst>
            <pc:docMk/>
            <pc:sldMasterMk cId="3381854433" sldId="2147484215"/>
            <pc:sldLayoutMk cId="3635524147" sldId="2147484218"/>
          </pc:sldLayoutMkLst>
        </pc:sldLayoutChg>
        <pc:sldLayoutChg chg="del">
          <pc:chgData name="Emma Woolliams" userId="9ecf018a-9aec-4d1b-b7cf-11415fc25203" providerId="ADAL" clId="{5D9A0586-4F21-4E16-87B4-2B14D22F9C47}" dt="2026-05-20T19:51:57.926" v="482" actId="47"/>
          <pc:sldLayoutMkLst>
            <pc:docMk/>
            <pc:sldMasterMk cId="3381854433" sldId="2147484215"/>
            <pc:sldLayoutMk cId="1299815777" sldId="2147484219"/>
          </pc:sldLayoutMkLst>
        </pc:sldLayoutChg>
        <pc:sldLayoutChg chg="del">
          <pc:chgData name="Emma Woolliams" userId="9ecf018a-9aec-4d1b-b7cf-11415fc25203" providerId="ADAL" clId="{5D9A0586-4F21-4E16-87B4-2B14D22F9C47}" dt="2026-05-20T19:51:57.926" v="482" actId="47"/>
          <pc:sldLayoutMkLst>
            <pc:docMk/>
            <pc:sldMasterMk cId="3381854433" sldId="2147484215"/>
            <pc:sldLayoutMk cId="2910928289" sldId="2147484220"/>
          </pc:sldLayoutMkLst>
        </pc:sldLayoutChg>
        <pc:sldLayoutChg chg="del">
          <pc:chgData name="Emma Woolliams" userId="9ecf018a-9aec-4d1b-b7cf-11415fc25203" providerId="ADAL" clId="{5D9A0586-4F21-4E16-87B4-2B14D22F9C47}" dt="2026-05-20T19:51:57.926" v="482" actId="47"/>
          <pc:sldLayoutMkLst>
            <pc:docMk/>
            <pc:sldMasterMk cId="3381854433" sldId="2147484215"/>
            <pc:sldLayoutMk cId="2091390391" sldId="2147484221"/>
          </pc:sldLayoutMkLst>
        </pc:sldLayoutChg>
        <pc:sldLayoutChg chg="del">
          <pc:chgData name="Emma Woolliams" userId="9ecf018a-9aec-4d1b-b7cf-11415fc25203" providerId="ADAL" clId="{5D9A0586-4F21-4E16-87B4-2B14D22F9C47}" dt="2026-05-20T19:51:57.926" v="482" actId="47"/>
          <pc:sldLayoutMkLst>
            <pc:docMk/>
            <pc:sldMasterMk cId="3381854433" sldId="2147484215"/>
            <pc:sldLayoutMk cId="872175587" sldId="2147484222"/>
          </pc:sldLayoutMkLst>
        </pc:sldLayoutChg>
        <pc:sldLayoutChg chg="del">
          <pc:chgData name="Emma Woolliams" userId="9ecf018a-9aec-4d1b-b7cf-11415fc25203" providerId="ADAL" clId="{5D9A0586-4F21-4E16-87B4-2B14D22F9C47}" dt="2026-05-20T19:51:57.926" v="482" actId="47"/>
          <pc:sldLayoutMkLst>
            <pc:docMk/>
            <pc:sldMasterMk cId="3381854433" sldId="2147484215"/>
            <pc:sldLayoutMk cId="506164017" sldId="2147484223"/>
          </pc:sldLayoutMkLst>
        </pc:sldLayoutChg>
        <pc:sldLayoutChg chg="del">
          <pc:chgData name="Emma Woolliams" userId="9ecf018a-9aec-4d1b-b7cf-11415fc25203" providerId="ADAL" clId="{5D9A0586-4F21-4E16-87B4-2B14D22F9C47}" dt="2026-05-20T19:51:57.926" v="482" actId="47"/>
          <pc:sldLayoutMkLst>
            <pc:docMk/>
            <pc:sldMasterMk cId="3381854433" sldId="2147484215"/>
            <pc:sldLayoutMk cId="3219054025" sldId="2147484224"/>
          </pc:sldLayoutMkLst>
        </pc:sldLayoutChg>
        <pc:sldLayoutChg chg="del">
          <pc:chgData name="Emma Woolliams" userId="9ecf018a-9aec-4d1b-b7cf-11415fc25203" providerId="ADAL" clId="{5D9A0586-4F21-4E16-87B4-2B14D22F9C47}" dt="2026-05-20T19:51:57.926" v="482" actId="47"/>
          <pc:sldLayoutMkLst>
            <pc:docMk/>
            <pc:sldMasterMk cId="3381854433" sldId="2147484215"/>
            <pc:sldLayoutMk cId="2820532337" sldId="2147484225"/>
          </pc:sldLayoutMkLst>
        </pc:sldLayoutChg>
      </pc:sldMasterChg>
    </pc:docChg>
  </pc:docChgLst>
  <pc:docChgLst>
    <pc:chgData name="Pieter De Vis" userId="S::pieter.de.vis@npl.co.uk::fa9b9b6b-9af9-467d-8b26-931df0fa897d" providerId="AD" clId="Web-{89953F8B-D436-EE7E-6E20-D3FA3A884955}"/>
    <pc:docChg chg="addSld delSld modSld sldOrd addMainMaster">
      <pc:chgData name="Pieter De Vis" userId="S::pieter.de.vis@npl.co.uk::fa9b9b6b-9af9-467d-8b26-931df0fa897d" providerId="AD" clId="Web-{89953F8B-D436-EE7E-6E20-D3FA3A884955}" dt="2026-05-16T19:23:18.741" v="68"/>
      <pc:docMkLst>
        <pc:docMk/>
      </pc:docMkLst>
      <pc:sldMasterChg chg="add addSldLayout">
        <pc:chgData name="Pieter De Vis" userId="S::pieter.de.vis@npl.co.uk::fa9b9b6b-9af9-467d-8b26-931df0fa897d" providerId="AD" clId="Web-{89953F8B-D436-EE7E-6E20-D3FA3A884955}" dt="2026-05-16T18:31:06.231" v="4"/>
        <pc:sldMasterMkLst>
          <pc:docMk/>
          <pc:sldMasterMk cId="1601929947" sldId="2147483690"/>
        </pc:sldMasterMkLst>
        <pc:sldLayoutChg chg="add">
          <pc:chgData name="Pieter De Vis" userId="S::pieter.de.vis@npl.co.uk::fa9b9b6b-9af9-467d-8b26-931df0fa897d" providerId="AD" clId="Web-{89953F8B-D436-EE7E-6E20-D3FA3A884955}" dt="2026-05-16T18:31:06.231" v="4"/>
          <pc:sldLayoutMkLst>
            <pc:docMk/>
            <pc:sldMasterMk cId="1601929947" sldId="2147483690"/>
            <pc:sldLayoutMk cId="4256570440" sldId="2147483692"/>
          </pc:sldLayoutMkLst>
        </pc:sldLayoutChg>
        <pc:sldLayoutChg chg="add">
          <pc:chgData name="Pieter De Vis" userId="S::pieter.de.vis@npl.co.uk::fa9b9b6b-9af9-467d-8b26-931df0fa897d" providerId="AD" clId="Web-{89953F8B-D436-EE7E-6E20-D3FA3A884955}" dt="2026-05-16T18:31:06.231" v="4"/>
          <pc:sldLayoutMkLst>
            <pc:docMk/>
            <pc:sldMasterMk cId="1601929947" sldId="2147483690"/>
            <pc:sldLayoutMk cId="591234146" sldId="2147483693"/>
          </pc:sldLayoutMkLst>
        </pc:sldLayoutChg>
        <pc:sldLayoutChg chg="add">
          <pc:chgData name="Pieter De Vis" userId="S::pieter.de.vis@npl.co.uk::fa9b9b6b-9af9-467d-8b26-931df0fa897d" providerId="AD" clId="Web-{89953F8B-D436-EE7E-6E20-D3FA3A884955}" dt="2026-05-16T18:31:06.231" v="4"/>
          <pc:sldLayoutMkLst>
            <pc:docMk/>
            <pc:sldMasterMk cId="1601929947" sldId="2147483690"/>
            <pc:sldLayoutMk cId="3468955272" sldId="2147483694"/>
          </pc:sldLayoutMkLst>
        </pc:sldLayoutChg>
        <pc:sldLayoutChg chg="add">
          <pc:chgData name="Pieter De Vis" userId="S::pieter.de.vis@npl.co.uk::fa9b9b6b-9af9-467d-8b26-931df0fa897d" providerId="AD" clId="Web-{89953F8B-D436-EE7E-6E20-D3FA3A884955}" dt="2026-05-16T18:31:06.231" v="4"/>
          <pc:sldLayoutMkLst>
            <pc:docMk/>
            <pc:sldMasterMk cId="1601929947" sldId="2147483690"/>
            <pc:sldLayoutMk cId="3490854345" sldId="2147483696"/>
          </pc:sldLayoutMkLst>
        </pc:sldLayoutChg>
        <pc:sldLayoutChg chg="add">
          <pc:chgData name="Pieter De Vis" userId="S::pieter.de.vis@npl.co.uk::fa9b9b6b-9af9-467d-8b26-931df0fa897d" providerId="AD" clId="Web-{89953F8B-D436-EE7E-6E20-D3FA3A884955}" dt="2026-05-16T18:31:06.231" v="4"/>
          <pc:sldLayoutMkLst>
            <pc:docMk/>
            <pc:sldMasterMk cId="1601929947" sldId="2147483690"/>
            <pc:sldLayoutMk cId="143795980" sldId="2147483697"/>
          </pc:sldLayoutMkLst>
        </pc:sldLayoutChg>
        <pc:sldLayoutChg chg="add">
          <pc:chgData name="Pieter De Vis" userId="S::pieter.de.vis@npl.co.uk::fa9b9b6b-9af9-467d-8b26-931df0fa897d" providerId="AD" clId="Web-{89953F8B-D436-EE7E-6E20-D3FA3A884955}" dt="2026-05-16T18:31:06.231" v="4"/>
          <pc:sldLayoutMkLst>
            <pc:docMk/>
            <pc:sldMasterMk cId="1601929947" sldId="2147483690"/>
            <pc:sldLayoutMk cId="1858848607" sldId="2147483698"/>
          </pc:sldLayoutMkLst>
        </pc:sldLayoutChg>
        <pc:sldLayoutChg chg="add">
          <pc:chgData name="Pieter De Vis" userId="S::pieter.de.vis@npl.co.uk::fa9b9b6b-9af9-467d-8b26-931df0fa897d" providerId="AD" clId="Web-{89953F8B-D436-EE7E-6E20-D3FA3A884955}" dt="2026-05-16T18:31:06.231" v="4"/>
          <pc:sldLayoutMkLst>
            <pc:docMk/>
            <pc:sldMasterMk cId="1601929947" sldId="2147483690"/>
            <pc:sldLayoutMk cId="1452948767" sldId="2147483699"/>
          </pc:sldLayoutMkLst>
        </pc:sldLayoutChg>
        <pc:sldLayoutChg chg="add">
          <pc:chgData name="Pieter De Vis" userId="S::pieter.de.vis@npl.co.uk::fa9b9b6b-9af9-467d-8b26-931df0fa897d" providerId="AD" clId="Web-{89953F8B-D436-EE7E-6E20-D3FA3A884955}" dt="2026-05-16T18:31:06.231" v="4"/>
          <pc:sldLayoutMkLst>
            <pc:docMk/>
            <pc:sldMasterMk cId="1601929947" sldId="2147483690"/>
            <pc:sldLayoutMk cId="2021795296" sldId="2147483707"/>
          </pc:sldLayoutMkLst>
        </pc:sldLayoutChg>
        <pc:sldLayoutChg chg="add">
          <pc:chgData name="Pieter De Vis" userId="S::pieter.de.vis@npl.co.uk::fa9b9b6b-9af9-467d-8b26-931df0fa897d" providerId="AD" clId="Web-{89953F8B-D436-EE7E-6E20-D3FA3A884955}" dt="2026-05-16T18:31:06.231" v="4"/>
          <pc:sldLayoutMkLst>
            <pc:docMk/>
            <pc:sldMasterMk cId="1601929947" sldId="2147483690"/>
            <pc:sldLayoutMk cId="939721335" sldId="2147484210"/>
          </pc:sldLayoutMkLst>
        </pc:sldLayoutChg>
      </pc:sldMasterChg>
      <pc:sldMasterChg chg="add addSldLayout">
        <pc:chgData name="Pieter De Vis" userId="S::pieter.de.vis@npl.co.uk::fa9b9b6b-9af9-467d-8b26-931df0fa897d" providerId="AD" clId="Web-{89953F8B-D436-EE7E-6E20-D3FA3A884955}" dt="2026-05-16T18:31:58.123" v="36"/>
        <pc:sldMasterMkLst>
          <pc:docMk/>
          <pc:sldMasterMk cId="3449077651" sldId="2147484152"/>
        </pc:sldMasterMkLst>
        <pc:sldLayoutChg chg="add">
          <pc:chgData name="Pieter De Vis" userId="S::pieter.de.vis@npl.co.uk::fa9b9b6b-9af9-467d-8b26-931df0fa897d" providerId="AD" clId="Web-{89953F8B-D436-EE7E-6E20-D3FA3A884955}" dt="2026-05-16T18:31:58.123" v="36"/>
          <pc:sldLayoutMkLst>
            <pc:docMk/>
            <pc:sldMasterMk cId="3449077651" sldId="2147484152"/>
            <pc:sldLayoutMk cId="1571140071" sldId="2147484153"/>
          </pc:sldLayoutMkLst>
        </pc:sldLayoutChg>
        <pc:sldLayoutChg chg="add">
          <pc:chgData name="Pieter De Vis" userId="S::pieter.de.vis@npl.co.uk::fa9b9b6b-9af9-467d-8b26-931df0fa897d" providerId="AD" clId="Web-{89953F8B-D436-EE7E-6E20-D3FA3A884955}" dt="2026-05-16T18:31:58.123" v="36"/>
          <pc:sldLayoutMkLst>
            <pc:docMk/>
            <pc:sldMasterMk cId="3449077651" sldId="2147484152"/>
            <pc:sldLayoutMk cId="1255060083" sldId="2147484154"/>
          </pc:sldLayoutMkLst>
        </pc:sldLayoutChg>
        <pc:sldLayoutChg chg="add">
          <pc:chgData name="Pieter De Vis" userId="S::pieter.de.vis@npl.co.uk::fa9b9b6b-9af9-467d-8b26-931df0fa897d" providerId="AD" clId="Web-{89953F8B-D436-EE7E-6E20-D3FA3A884955}" dt="2026-05-16T18:31:58.123" v="36"/>
          <pc:sldLayoutMkLst>
            <pc:docMk/>
            <pc:sldMasterMk cId="3449077651" sldId="2147484152"/>
            <pc:sldLayoutMk cId="1979550757" sldId="2147484155"/>
          </pc:sldLayoutMkLst>
        </pc:sldLayoutChg>
        <pc:sldLayoutChg chg="add">
          <pc:chgData name="Pieter De Vis" userId="S::pieter.de.vis@npl.co.uk::fa9b9b6b-9af9-467d-8b26-931df0fa897d" providerId="AD" clId="Web-{89953F8B-D436-EE7E-6E20-D3FA3A884955}" dt="2026-05-16T18:31:58.123" v="36"/>
          <pc:sldLayoutMkLst>
            <pc:docMk/>
            <pc:sldMasterMk cId="3449077651" sldId="2147484152"/>
            <pc:sldLayoutMk cId="2081743944" sldId="2147484156"/>
          </pc:sldLayoutMkLst>
        </pc:sldLayoutChg>
        <pc:sldLayoutChg chg="add">
          <pc:chgData name="Pieter De Vis" userId="S::pieter.de.vis@npl.co.uk::fa9b9b6b-9af9-467d-8b26-931df0fa897d" providerId="AD" clId="Web-{89953F8B-D436-EE7E-6E20-D3FA3A884955}" dt="2026-05-16T18:31:58.123" v="36"/>
          <pc:sldLayoutMkLst>
            <pc:docMk/>
            <pc:sldMasterMk cId="3449077651" sldId="2147484152"/>
            <pc:sldLayoutMk cId="3844428197" sldId="2147484157"/>
          </pc:sldLayoutMkLst>
        </pc:sldLayoutChg>
        <pc:sldLayoutChg chg="add">
          <pc:chgData name="Pieter De Vis" userId="S::pieter.de.vis@npl.co.uk::fa9b9b6b-9af9-467d-8b26-931df0fa897d" providerId="AD" clId="Web-{89953F8B-D436-EE7E-6E20-D3FA3A884955}" dt="2026-05-16T18:31:58.123" v="36"/>
          <pc:sldLayoutMkLst>
            <pc:docMk/>
            <pc:sldMasterMk cId="3449077651" sldId="2147484152"/>
            <pc:sldLayoutMk cId="745292163" sldId="2147484158"/>
          </pc:sldLayoutMkLst>
        </pc:sldLayoutChg>
        <pc:sldLayoutChg chg="add">
          <pc:chgData name="Pieter De Vis" userId="S::pieter.de.vis@npl.co.uk::fa9b9b6b-9af9-467d-8b26-931df0fa897d" providerId="AD" clId="Web-{89953F8B-D436-EE7E-6E20-D3FA3A884955}" dt="2026-05-16T18:31:58.123" v="36"/>
          <pc:sldLayoutMkLst>
            <pc:docMk/>
            <pc:sldMasterMk cId="3449077651" sldId="2147484152"/>
            <pc:sldLayoutMk cId="2473818655" sldId="2147484159"/>
          </pc:sldLayoutMkLst>
        </pc:sldLayoutChg>
        <pc:sldLayoutChg chg="add">
          <pc:chgData name="Pieter De Vis" userId="S::pieter.de.vis@npl.co.uk::fa9b9b6b-9af9-467d-8b26-931df0fa897d" providerId="AD" clId="Web-{89953F8B-D436-EE7E-6E20-D3FA3A884955}" dt="2026-05-16T18:31:58.123" v="36"/>
          <pc:sldLayoutMkLst>
            <pc:docMk/>
            <pc:sldMasterMk cId="3449077651" sldId="2147484152"/>
            <pc:sldLayoutMk cId="2949839457" sldId="2147484160"/>
          </pc:sldLayoutMkLst>
        </pc:sldLayoutChg>
        <pc:sldLayoutChg chg="add">
          <pc:chgData name="Pieter De Vis" userId="S::pieter.de.vis@npl.co.uk::fa9b9b6b-9af9-467d-8b26-931df0fa897d" providerId="AD" clId="Web-{89953F8B-D436-EE7E-6E20-D3FA3A884955}" dt="2026-05-16T18:31:58.123" v="36"/>
          <pc:sldLayoutMkLst>
            <pc:docMk/>
            <pc:sldMasterMk cId="3449077651" sldId="2147484152"/>
            <pc:sldLayoutMk cId="1888760219" sldId="2147484161"/>
          </pc:sldLayoutMkLst>
        </pc:sldLayoutChg>
        <pc:sldLayoutChg chg="add">
          <pc:chgData name="Pieter De Vis" userId="S::pieter.de.vis@npl.co.uk::fa9b9b6b-9af9-467d-8b26-931df0fa897d" providerId="AD" clId="Web-{89953F8B-D436-EE7E-6E20-D3FA3A884955}" dt="2026-05-16T18:31:58.123" v="36"/>
          <pc:sldLayoutMkLst>
            <pc:docMk/>
            <pc:sldMasterMk cId="3449077651" sldId="2147484152"/>
            <pc:sldLayoutMk cId="393518466" sldId="2147484162"/>
          </pc:sldLayoutMkLst>
        </pc:sldLayoutChg>
        <pc:sldLayoutChg chg="add">
          <pc:chgData name="Pieter De Vis" userId="S::pieter.de.vis@npl.co.uk::fa9b9b6b-9af9-467d-8b26-931df0fa897d" providerId="AD" clId="Web-{89953F8B-D436-EE7E-6E20-D3FA3A884955}" dt="2026-05-16T18:31:58.123" v="36"/>
          <pc:sldLayoutMkLst>
            <pc:docMk/>
            <pc:sldMasterMk cId="3449077651" sldId="2147484152"/>
            <pc:sldLayoutMk cId="442358644" sldId="2147484163"/>
          </pc:sldLayoutMkLst>
        </pc:sldLayoutChg>
        <pc:sldLayoutChg chg="add">
          <pc:chgData name="Pieter De Vis" userId="S::pieter.de.vis@npl.co.uk::fa9b9b6b-9af9-467d-8b26-931df0fa897d" providerId="AD" clId="Web-{89953F8B-D436-EE7E-6E20-D3FA3A884955}" dt="2026-05-16T18:31:58.123" v="36"/>
          <pc:sldLayoutMkLst>
            <pc:docMk/>
            <pc:sldMasterMk cId="3449077651" sldId="2147484152"/>
            <pc:sldLayoutMk cId="2603145485" sldId="2147484164"/>
          </pc:sldLayoutMkLst>
        </pc:sldLayoutChg>
        <pc:sldLayoutChg chg="add">
          <pc:chgData name="Pieter De Vis" userId="S::pieter.de.vis@npl.co.uk::fa9b9b6b-9af9-467d-8b26-931df0fa897d" providerId="AD" clId="Web-{89953F8B-D436-EE7E-6E20-D3FA3A884955}" dt="2026-05-16T18:31:58.123" v="36"/>
          <pc:sldLayoutMkLst>
            <pc:docMk/>
            <pc:sldMasterMk cId="3449077651" sldId="2147484152"/>
            <pc:sldLayoutMk cId="914265786" sldId="2147484165"/>
          </pc:sldLayoutMkLst>
        </pc:sldLayoutChg>
        <pc:sldLayoutChg chg="add">
          <pc:chgData name="Pieter De Vis" userId="S::pieter.de.vis@npl.co.uk::fa9b9b6b-9af9-467d-8b26-931df0fa897d" providerId="AD" clId="Web-{89953F8B-D436-EE7E-6E20-D3FA3A884955}" dt="2026-05-16T18:31:58.123" v="36"/>
          <pc:sldLayoutMkLst>
            <pc:docMk/>
            <pc:sldMasterMk cId="3449077651" sldId="2147484152"/>
            <pc:sldLayoutMk cId="608169076" sldId="2147484166"/>
          </pc:sldLayoutMkLst>
        </pc:sldLayoutChg>
        <pc:sldLayoutChg chg="add">
          <pc:chgData name="Pieter De Vis" userId="S::pieter.de.vis@npl.co.uk::fa9b9b6b-9af9-467d-8b26-931df0fa897d" providerId="AD" clId="Web-{89953F8B-D436-EE7E-6E20-D3FA3A884955}" dt="2026-05-16T18:31:58.123" v="36"/>
          <pc:sldLayoutMkLst>
            <pc:docMk/>
            <pc:sldMasterMk cId="3449077651" sldId="2147484152"/>
            <pc:sldLayoutMk cId="2677415318" sldId="2147484167"/>
          </pc:sldLayoutMkLst>
        </pc:sldLayoutChg>
        <pc:sldLayoutChg chg="add">
          <pc:chgData name="Pieter De Vis" userId="S::pieter.de.vis@npl.co.uk::fa9b9b6b-9af9-467d-8b26-931df0fa897d" providerId="AD" clId="Web-{89953F8B-D436-EE7E-6E20-D3FA3A884955}" dt="2026-05-16T18:31:58.123" v="36"/>
          <pc:sldLayoutMkLst>
            <pc:docMk/>
            <pc:sldMasterMk cId="3449077651" sldId="2147484152"/>
            <pc:sldLayoutMk cId="543913060" sldId="2147484168"/>
          </pc:sldLayoutMkLst>
        </pc:sldLayoutChg>
      </pc:sldMasterChg>
    </pc:docChg>
  </pc:docChgLst>
  <pc:docChgLst>
    <pc:chgData name="Pieter De Vis" userId="S::pieter.de.vis@npl.co.uk::fa9b9b6b-9af9-467d-8b26-931df0fa897d" providerId="AD" clId="Web-{9AC2C38A-37F0-2737-B03B-124987F8A011}"/>
    <pc:docChg chg="addSld delSld addMainMaster modMainMaster">
      <pc:chgData name="Pieter De Vis" userId="S::pieter.de.vis@npl.co.uk::fa9b9b6b-9af9-467d-8b26-931df0fa897d" providerId="AD" clId="Web-{9AC2C38A-37F0-2737-B03B-124987F8A011}" dt="2026-05-16T19:54:13.148" v="2"/>
      <pc:docMkLst>
        <pc:docMk/>
      </pc:docMkLst>
      <pc:sldMasterChg chg="modSldLayout">
        <pc:chgData name="Pieter De Vis" userId="S::pieter.de.vis@npl.co.uk::fa9b9b6b-9af9-467d-8b26-931df0fa897d" providerId="AD" clId="Web-{9AC2C38A-37F0-2737-B03B-124987F8A011}" dt="2026-05-16T19:54:13.148" v="2"/>
        <pc:sldMasterMkLst>
          <pc:docMk/>
          <pc:sldMasterMk cId="1601929947" sldId="2147483690"/>
        </pc:sldMasterMkLst>
        <pc:sldLayoutChg chg="replId">
          <pc:chgData name="Pieter De Vis" userId="S::pieter.de.vis@npl.co.uk::fa9b9b6b-9af9-467d-8b26-931df0fa897d" providerId="AD" clId="Web-{9AC2C38A-37F0-2737-B03B-124987F8A011}" dt="2026-05-16T19:54:13.148" v="2"/>
          <pc:sldLayoutMkLst>
            <pc:docMk/>
            <pc:sldMasterMk cId="1601929947" sldId="2147483690"/>
            <pc:sldLayoutMk cId="939721335" sldId="2147484210"/>
          </pc:sldLayoutMkLst>
        </pc:sldLayoutChg>
      </pc:sldMasterChg>
      <pc:sldMasterChg chg="add addSldLayout">
        <pc:chgData name="Pieter De Vis" userId="S::pieter.de.vis@npl.co.uk::fa9b9b6b-9af9-467d-8b26-931df0fa897d" providerId="AD" clId="Web-{9AC2C38A-37F0-2737-B03B-124987F8A011}" dt="2026-05-16T19:54:13.148" v="2"/>
        <pc:sldMasterMkLst>
          <pc:docMk/>
          <pc:sldMasterMk cId="1601929947" sldId="2147484201"/>
        </pc:sldMasterMkLst>
        <pc:sldLayoutChg chg="add">
          <pc:chgData name="Pieter De Vis" userId="S::pieter.de.vis@npl.co.uk::fa9b9b6b-9af9-467d-8b26-931df0fa897d" providerId="AD" clId="Web-{9AC2C38A-37F0-2737-B03B-124987F8A011}" dt="2026-05-16T19:54:13.148" v="2"/>
          <pc:sldLayoutMkLst>
            <pc:docMk/>
            <pc:sldMasterMk cId="1601929947" sldId="2147484201"/>
            <pc:sldLayoutMk cId="3146455355" sldId="2147483714"/>
          </pc:sldLayoutMkLst>
        </pc:sldLayoutChg>
        <pc:sldLayoutChg chg="add">
          <pc:chgData name="Pieter De Vis" userId="S::pieter.de.vis@npl.co.uk::fa9b9b6b-9af9-467d-8b26-931df0fa897d" providerId="AD" clId="Web-{9AC2C38A-37F0-2737-B03B-124987F8A011}" dt="2026-05-16T19:54:13.148" v="2"/>
          <pc:sldLayoutMkLst>
            <pc:docMk/>
            <pc:sldMasterMk cId="1601929947" sldId="2147484201"/>
            <pc:sldLayoutMk cId="2350180271" sldId="2147483715"/>
          </pc:sldLayoutMkLst>
        </pc:sldLayoutChg>
        <pc:sldLayoutChg chg="add">
          <pc:chgData name="Pieter De Vis" userId="S::pieter.de.vis@npl.co.uk::fa9b9b6b-9af9-467d-8b26-931df0fa897d" providerId="AD" clId="Web-{9AC2C38A-37F0-2737-B03B-124987F8A011}" dt="2026-05-16T19:54:13.148" v="2"/>
          <pc:sldLayoutMkLst>
            <pc:docMk/>
            <pc:sldMasterMk cId="1601929947" sldId="2147484201"/>
            <pc:sldLayoutMk cId="4063258111" sldId="2147483716"/>
          </pc:sldLayoutMkLst>
        </pc:sldLayoutChg>
        <pc:sldLayoutChg chg="add">
          <pc:chgData name="Pieter De Vis" userId="S::pieter.de.vis@npl.co.uk::fa9b9b6b-9af9-467d-8b26-931df0fa897d" providerId="AD" clId="Web-{9AC2C38A-37F0-2737-B03B-124987F8A011}" dt="2026-05-16T19:54:13.148" v="2"/>
          <pc:sldLayoutMkLst>
            <pc:docMk/>
            <pc:sldMasterMk cId="1601929947" sldId="2147484201"/>
            <pc:sldLayoutMk cId="1034971789" sldId="2147483717"/>
          </pc:sldLayoutMkLst>
        </pc:sldLayoutChg>
        <pc:sldLayoutChg chg="add">
          <pc:chgData name="Pieter De Vis" userId="S::pieter.de.vis@npl.co.uk::fa9b9b6b-9af9-467d-8b26-931df0fa897d" providerId="AD" clId="Web-{9AC2C38A-37F0-2737-B03B-124987F8A011}" dt="2026-05-16T19:54:13.148" v="2"/>
          <pc:sldLayoutMkLst>
            <pc:docMk/>
            <pc:sldMasterMk cId="1601929947" sldId="2147484201"/>
            <pc:sldLayoutMk cId="4256570440" sldId="2147484202"/>
          </pc:sldLayoutMkLst>
        </pc:sldLayoutChg>
        <pc:sldLayoutChg chg="add">
          <pc:chgData name="Pieter De Vis" userId="S::pieter.de.vis@npl.co.uk::fa9b9b6b-9af9-467d-8b26-931df0fa897d" providerId="AD" clId="Web-{9AC2C38A-37F0-2737-B03B-124987F8A011}" dt="2026-05-16T19:54:13.148" v="2"/>
          <pc:sldLayoutMkLst>
            <pc:docMk/>
            <pc:sldMasterMk cId="1601929947" sldId="2147484201"/>
            <pc:sldLayoutMk cId="591234146" sldId="2147484203"/>
          </pc:sldLayoutMkLst>
        </pc:sldLayoutChg>
        <pc:sldLayoutChg chg="add">
          <pc:chgData name="Pieter De Vis" userId="S::pieter.de.vis@npl.co.uk::fa9b9b6b-9af9-467d-8b26-931df0fa897d" providerId="AD" clId="Web-{9AC2C38A-37F0-2737-B03B-124987F8A011}" dt="2026-05-16T19:54:13.148" v="2"/>
          <pc:sldLayoutMkLst>
            <pc:docMk/>
            <pc:sldMasterMk cId="1601929947" sldId="2147484201"/>
            <pc:sldLayoutMk cId="2021795296" sldId="2147484204"/>
          </pc:sldLayoutMkLst>
        </pc:sldLayoutChg>
        <pc:sldLayoutChg chg="add">
          <pc:chgData name="Pieter De Vis" userId="S::pieter.de.vis@npl.co.uk::fa9b9b6b-9af9-467d-8b26-931df0fa897d" providerId="AD" clId="Web-{9AC2C38A-37F0-2737-B03B-124987F8A011}" dt="2026-05-16T19:54:13.148" v="2"/>
          <pc:sldLayoutMkLst>
            <pc:docMk/>
            <pc:sldMasterMk cId="1601929947" sldId="2147484201"/>
            <pc:sldLayoutMk cId="3468955272" sldId="2147484205"/>
          </pc:sldLayoutMkLst>
        </pc:sldLayoutChg>
        <pc:sldLayoutChg chg="add">
          <pc:chgData name="Pieter De Vis" userId="S::pieter.de.vis@npl.co.uk::fa9b9b6b-9af9-467d-8b26-931df0fa897d" providerId="AD" clId="Web-{9AC2C38A-37F0-2737-B03B-124987F8A011}" dt="2026-05-16T19:54:13.148" v="2"/>
          <pc:sldLayoutMkLst>
            <pc:docMk/>
            <pc:sldMasterMk cId="1601929947" sldId="2147484201"/>
            <pc:sldLayoutMk cId="3490854345" sldId="2147484206"/>
          </pc:sldLayoutMkLst>
        </pc:sldLayoutChg>
        <pc:sldLayoutChg chg="add">
          <pc:chgData name="Pieter De Vis" userId="S::pieter.de.vis@npl.co.uk::fa9b9b6b-9af9-467d-8b26-931df0fa897d" providerId="AD" clId="Web-{9AC2C38A-37F0-2737-B03B-124987F8A011}" dt="2026-05-16T19:54:13.148" v="2"/>
          <pc:sldLayoutMkLst>
            <pc:docMk/>
            <pc:sldMasterMk cId="1601929947" sldId="2147484201"/>
            <pc:sldLayoutMk cId="143795980" sldId="2147484207"/>
          </pc:sldLayoutMkLst>
        </pc:sldLayoutChg>
        <pc:sldLayoutChg chg="add">
          <pc:chgData name="Pieter De Vis" userId="S::pieter.de.vis@npl.co.uk::fa9b9b6b-9af9-467d-8b26-931df0fa897d" providerId="AD" clId="Web-{9AC2C38A-37F0-2737-B03B-124987F8A011}" dt="2026-05-16T19:54:13.148" v="2"/>
          <pc:sldLayoutMkLst>
            <pc:docMk/>
            <pc:sldMasterMk cId="1601929947" sldId="2147484201"/>
            <pc:sldLayoutMk cId="1858848607" sldId="2147484208"/>
          </pc:sldLayoutMkLst>
        </pc:sldLayoutChg>
        <pc:sldLayoutChg chg="add">
          <pc:chgData name="Pieter De Vis" userId="S::pieter.de.vis@npl.co.uk::fa9b9b6b-9af9-467d-8b26-931df0fa897d" providerId="AD" clId="Web-{9AC2C38A-37F0-2737-B03B-124987F8A011}" dt="2026-05-16T19:54:13.148" v="2"/>
          <pc:sldLayoutMkLst>
            <pc:docMk/>
            <pc:sldMasterMk cId="1601929947" sldId="2147484201"/>
            <pc:sldLayoutMk cId="1452948767" sldId="214748420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EFBA7D-2DF8-4A80-94B2-F9B1D9D373EA}" type="datetimeFigureOut">
              <a:t>5/21/2026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CA42D3-E0F4-49BF-AF9F-B9E68880112E}" type="slidenum">
              <a:t>‹#›</a:t>
            </a:fld>
            <a:endParaRPr lang="en-GB"/>
          </a:p>
        </p:txBody>
      </p:sp>
    </p:spTree>
    <p:extLst>
      <p:ext uri="{BB962C8B-B14F-4D97-AF65-F5344CB8AC3E}">
        <p14:creationId xmlns:p14="http://schemas.microsoft.com/office/powerpoint/2010/main" val="3064037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5A229-A1D1-2548-BC23-AE646B3FEE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495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Mention why this shows one component of uncertainty isn’t enough</a:t>
            </a:r>
          </a:p>
        </p:txBody>
      </p:sp>
      <p:sp>
        <p:nvSpPr>
          <p:cNvPr id="4" name="Slide Number Placeholder 3"/>
          <p:cNvSpPr>
            <a:spLocks noGrp="1"/>
          </p:cNvSpPr>
          <p:nvPr>
            <p:ph type="sldNum" sz="quarter" idx="5"/>
          </p:nvPr>
        </p:nvSpPr>
        <p:spPr/>
        <p:txBody>
          <a:bodyPr/>
          <a:lstStyle/>
          <a:p>
            <a:pPr marL="0" marR="0" lvl="0" indent="0" algn="r" defTabSz="954088" rtl="0" eaLnBrk="0" fontAlgn="base" latinLnBrk="0" hangingPunct="0">
              <a:lnSpc>
                <a:spcPct val="100000"/>
              </a:lnSpc>
              <a:spcBef>
                <a:spcPct val="0"/>
              </a:spcBef>
              <a:spcAft>
                <a:spcPct val="0"/>
              </a:spcAft>
              <a:buClrTx/>
              <a:buSzTx/>
              <a:buFontTx/>
              <a:buNone/>
              <a:tabLst/>
              <a:defRPr/>
            </a:pPr>
            <a:fld id="{DE4944F0-7810-4D82-8905-593D673DCCA7}" type="slidenum">
              <a:rPr kumimoji="0" lang="en-GB" sz="13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28" charset="-128"/>
                <a:cs typeface="+mn-cs"/>
              </a:rPr>
              <a:pPr marL="0" marR="0" lvl="0" indent="0" algn="r" defTabSz="954088" rtl="0" eaLnBrk="0" fontAlgn="base" latinLnBrk="0" hangingPunct="0">
                <a:lnSpc>
                  <a:spcPct val="100000"/>
                </a:lnSpc>
                <a:spcBef>
                  <a:spcPct val="0"/>
                </a:spcBef>
                <a:spcAft>
                  <a:spcPct val="0"/>
                </a:spcAft>
                <a:buClrTx/>
                <a:buSzTx/>
                <a:buFontTx/>
                <a:buNone/>
                <a:tabLst/>
                <a:defRPr/>
              </a:pPr>
              <a:t>34</a:t>
            </a:fld>
            <a:endParaRPr kumimoji="0" lang="en-GB" sz="13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28" charset="-128"/>
              <a:cs typeface="+mn-cs"/>
            </a:endParaRPr>
          </a:p>
        </p:txBody>
      </p:sp>
    </p:spTree>
    <p:extLst>
      <p:ext uri="{BB962C8B-B14F-4D97-AF65-F5344CB8AC3E}">
        <p14:creationId xmlns:p14="http://schemas.microsoft.com/office/powerpoint/2010/main" val="184867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66724FE0-EA35-475C-8F39-C8E96F52BE9A}" type="slidenum">
              <a:rPr lang="en-GB" altLang="en-US" smtClean="0"/>
              <a:pPr>
                <a:defRPr/>
              </a:pPr>
              <a:t>36</a:t>
            </a:fld>
            <a:endParaRPr lang="en-GB" altLang="en-US"/>
          </a:p>
        </p:txBody>
      </p:sp>
    </p:spTree>
    <p:extLst>
      <p:ext uri="{BB962C8B-B14F-4D97-AF65-F5344CB8AC3E}">
        <p14:creationId xmlns:p14="http://schemas.microsoft.com/office/powerpoint/2010/main" val="767400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7E4F1-22F9-9451-FD6B-C01A7921DE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3D6CC0-6FF6-CC47-C3EA-F39DE96A1E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6C327B-C004-B4BB-A126-EF408AC4D3D0}"/>
              </a:ext>
            </a:extLst>
          </p:cNvPr>
          <p:cNvSpPr>
            <a:spLocks noGrp="1"/>
          </p:cNvSpPr>
          <p:nvPr>
            <p:ph type="body" idx="1"/>
          </p:nvPr>
        </p:nvSpPr>
        <p:spPr/>
        <p:txBody>
          <a:bodyPr/>
          <a:lstStyle/>
          <a:p>
            <a:r>
              <a:rPr lang="en-GB"/>
              <a:t>The first step is to define the measurand, and for sea ice this is particularly complex for multiple reasons. The VIM defines the measurand as the “quantity intended to be measured”. Now, the first thing to be realised is that the measurand does not necessarily need to be measured directly – indeed almost no measurement instrument directly measures a measurand – even a simple thermometer is measuring the expansion of a liquid not the room’s temperature! Metrology has the concept of a “multi-stage measurement model” where we recognise that there is often a chain of calibrations, or a processing chain. With sea ice, the most direct measurement is of the Ku-band (radar) freeboard. This can be converted into total freeboard, ice freeboard or sea ice thickness with knowledge of other parameters such as snow depth and the densities. </a:t>
            </a:r>
          </a:p>
          <a:p>
            <a:endParaRPr lang="en-GB"/>
          </a:p>
          <a:p>
            <a:r>
              <a:rPr lang="en-GB"/>
              <a:t>Which is the measurand? From a metrological perspective you could call any of these measurands. But I also have sympathy with a desire to call the Ku freeboard a ‘measurand’ – as it’s directly measured, and the sea ice thickness – which requires auxiliary information – as a derived quantity. </a:t>
            </a:r>
          </a:p>
          <a:p>
            <a:endParaRPr lang="en-GB"/>
          </a:p>
          <a:p>
            <a:r>
              <a:rPr lang="en-GB"/>
              <a:t>The important thing is to be extremely clear which quantities you are actually deriving – and more importantly giving to downstream users. And different users might want to have intermediate steps so that they can do their own derivation of the more complex quantities. We could ask, for example, whether the radar expert or the oceanographic modeller is the best person to do the conversion – should we assimilate thickness or freeboard into the model, for example?</a:t>
            </a:r>
          </a:p>
        </p:txBody>
      </p:sp>
      <p:sp>
        <p:nvSpPr>
          <p:cNvPr id="4" name="Slide Number Placeholder 3">
            <a:extLst>
              <a:ext uri="{FF2B5EF4-FFF2-40B4-BE49-F238E27FC236}">
                <a16:creationId xmlns:a16="http://schemas.microsoft.com/office/drawing/2014/main" id="{0AE6CC73-1E2A-BFE4-4491-4B176BB2119F}"/>
              </a:ext>
            </a:extLst>
          </p:cNvPr>
          <p:cNvSpPr>
            <a:spLocks noGrp="1"/>
          </p:cNvSpPr>
          <p:nvPr>
            <p:ph type="sldNum" sz="quarter" idx="5"/>
          </p:nvPr>
        </p:nvSpPr>
        <p:spPr/>
        <p:txBody>
          <a:bodyPr/>
          <a:lstStyle/>
          <a:p>
            <a:fld id="{C27EA1BA-21D0-4739-B999-4CD70FC738E0}" type="slidenum">
              <a:rPr lang="en-GB" smtClean="0"/>
              <a:t>38</a:t>
            </a:fld>
            <a:endParaRPr lang="en-GB"/>
          </a:p>
        </p:txBody>
      </p:sp>
    </p:spTree>
    <p:extLst>
      <p:ext uri="{BB962C8B-B14F-4D97-AF65-F5344CB8AC3E}">
        <p14:creationId xmlns:p14="http://schemas.microsoft.com/office/powerpoint/2010/main" val="3955331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First, the model itself is quite non-linear. Here you have ice thickness as a function of ice density. Of course, as ice density approaches water density – this heads to infinity, so in this region is </a:t>
            </a:r>
            <a:r>
              <a:rPr lang="en-GB" err="1"/>
              <a:t>is</a:t>
            </a:r>
            <a:r>
              <a:rPr lang="en-GB"/>
              <a:t> extremely non-linear. The LPU models uncertainty propagation with a linear model, so if you put a large uncertainty on your ice density (which you might want to, because it can vary a lot with air pockets), you can find that this underestimates the effect of that uncertainty.</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So, the second approach we tried was Monte Carlo analysis – but this ran into exactly the same problem – actually even worse, because with enough Monte Carlo trials, you can get samples that are far more than two standard deviations out and those made the problem unstable.</a:t>
            </a:r>
          </a:p>
          <a:p>
            <a:r>
              <a:rPr lang="en-GB"/>
              <a:t> </a:t>
            </a:r>
          </a:p>
        </p:txBody>
      </p:sp>
      <p:sp>
        <p:nvSpPr>
          <p:cNvPr id="4" name="Slide Number Placeholder 3"/>
          <p:cNvSpPr>
            <a:spLocks noGrp="1"/>
          </p:cNvSpPr>
          <p:nvPr>
            <p:ph type="sldNum" sz="quarter" idx="5"/>
          </p:nvPr>
        </p:nvSpPr>
        <p:spPr/>
        <p:txBody>
          <a:bodyPr/>
          <a:lstStyle/>
          <a:p>
            <a:fld id="{58B05E85-915D-43D3-AD28-3F85807C0E20}" type="slidenum">
              <a:rPr lang="en-GB" smtClean="0"/>
              <a:t>39</a:t>
            </a:fld>
            <a:endParaRPr lang="en-GB"/>
          </a:p>
        </p:txBody>
      </p:sp>
    </p:spTree>
    <p:extLst>
      <p:ext uri="{BB962C8B-B14F-4D97-AF65-F5344CB8AC3E}">
        <p14:creationId xmlns:p14="http://schemas.microsoft.com/office/powerpoint/2010/main" val="921677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Instead, we built a more complex model and distinguished “ice in water” from “ice in air” – because ice in water has a more consistent density than ice in air – which can have air pockets. With this more complete model, we also created asymmetrical distributions (the pink rather than blue symmetrical ones), that, simply didn’t let the ice density get too close to the water density. We then ran multiple Monte Carlo trials for different uncertainty distributions.</a:t>
            </a:r>
          </a:p>
        </p:txBody>
      </p:sp>
      <p:sp>
        <p:nvSpPr>
          <p:cNvPr id="4" name="Slide Number Placeholder 3"/>
          <p:cNvSpPr>
            <a:spLocks noGrp="1"/>
          </p:cNvSpPr>
          <p:nvPr>
            <p:ph type="sldNum" sz="quarter" idx="5"/>
          </p:nvPr>
        </p:nvSpPr>
        <p:spPr/>
        <p:txBody>
          <a:bodyPr/>
          <a:lstStyle/>
          <a:p>
            <a:fld id="{58B05E85-915D-43D3-AD28-3F85807C0E20}" type="slidenum">
              <a:rPr lang="en-GB" smtClean="0"/>
              <a:t>40</a:t>
            </a:fld>
            <a:endParaRPr lang="en-GB"/>
          </a:p>
        </p:txBody>
      </p:sp>
    </p:spTree>
    <p:extLst>
      <p:ext uri="{BB962C8B-B14F-4D97-AF65-F5344CB8AC3E}">
        <p14:creationId xmlns:p14="http://schemas.microsoft.com/office/powerpoint/2010/main" val="834346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method involves developing lots of diagrams, and here I’ll only show a couple. This first diagram is showing the current derivation of the Brown model that the waveforms are fit to in retracking from, at the top, the complete radar equation, for LRM mode. What we bring out and emphasise in this diagram are the approximations that go into this derivation. In order to integrate the power equation analytically, we need to approximate all the terms with Gaussians. Some of these, especially assumption 4, are partially corrected later in the processing, but others aren’t. As we move towards trend uncertainties of 0.1 mm, we must rethink each of these approximations, how the uncertainty associated with the approximation may lead to biases or trends. I’m aware now that new methods are being developed to replace the fourth assumption.</a:t>
            </a:r>
          </a:p>
        </p:txBody>
      </p:sp>
      <p:sp>
        <p:nvSpPr>
          <p:cNvPr id="4" name="Slide Number Placeholder 3"/>
          <p:cNvSpPr>
            <a:spLocks noGrp="1"/>
          </p:cNvSpPr>
          <p:nvPr>
            <p:ph type="sldNum" sz="quarter" idx="5"/>
          </p:nvPr>
        </p:nvSpPr>
        <p:spPr/>
        <p:txBody>
          <a:bodyPr/>
          <a:lstStyle/>
          <a:p>
            <a:fld id="{770B72CB-4C3C-48D2-9DC8-533EE32525F0}" type="slidenum">
              <a:rPr lang="en-GB" smtClean="0"/>
              <a:t>10</a:t>
            </a:fld>
            <a:endParaRPr lang="en-GB"/>
          </a:p>
        </p:txBody>
      </p:sp>
    </p:spTree>
    <p:extLst>
      <p:ext uri="{BB962C8B-B14F-4D97-AF65-F5344CB8AC3E}">
        <p14:creationId xmlns:p14="http://schemas.microsoft.com/office/powerpoint/2010/main" val="884184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Once we’ve derived a waveform model, we can look at the overall process from raw signal to the range, SSB and IC. This diagram shows some of the main steps in that, and we can investigate each of these and think about the propagation of uncertainties through this process.</a:t>
            </a:r>
          </a:p>
        </p:txBody>
      </p:sp>
      <p:sp>
        <p:nvSpPr>
          <p:cNvPr id="4" name="Slide Number Placeholder 3"/>
          <p:cNvSpPr>
            <a:spLocks noGrp="1"/>
          </p:cNvSpPr>
          <p:nvPr>
            <p:ph type="sldNum" sz="quarter" idx="5"/>
          </p:nvPr>
        </p:nvSpPr>
        <p:spPr/>
        <p:txBody>
          <a:bodyPr/>
          <a:lstStyle/>
          <a:p>
            <a:fld id="{770B72CB-4C3C-48D2-9DC8-533EE32525F0}" type="slidenum">
              <a:rPr lang="en-GB" smtClean="0"/>
              <a:t>11</a:t>
            </a:fld>
            <a:endParaRPr lang="en-GB"/>
          </a:p>
        </p:txBody>
      </p:sp>
    </p:spTree>
    <p:extLst>
      <p:ext uri="{BB962C8B-B14F-4D97-AF65-F5344CB8AC3E}">
        <p14:creationId xmlns:p14="http://schemas.microsoft.com/office/powerpoint/2010/main" val="197930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first step is to define the measurand, and for sea ice this is particularly complex for multiple reasons. The VIM defines the measurand as the “quantity intended to be measured”. Now, the first thing to be realised is that the measurand does not necessarily need to be measured directly – indeed almost no measurement instrument directly measures a measurand – even a simple thermometer is measuring the expansion of a liquid not the room’s temperature! Metrology has the concept of a “multi-stage measurement model” where we recognise that there is often a chain of calibrations, or a processing chain. With sea ice, the most direct measurement is of the Ku-band (radar) freeboard. This can be converted into total freeboard, ice freeboard or sea ice thickness with knowledge of other parameters such as snow depth and the densities. </a:t>
            </a:r>
          </a:p>
          <a:p>
            <a:endParaRPr lang="en-GB"/>
          </a:p>
          <a:p>
            <a:r>
              <a:rPr lang="en-GB"/>
              <a:t>Which is the measurand? From a metrological perspective you could call any of these measurands. But I also have sympathy with a desire to call the Ku freeboard a ‘measurand’ – as it’s directly measured, and the sea ice thickness – which requires auxiliary information – as a derived quantity. </a:t>
            </a:r>
          </a:p>
          <a:p>
            <a:endParaRPr lang="en-GB"/>
          </a:p>
          <a:p>
            <a:r>
              <a:rPr lang="en-GB"/>
              <a:t>The important thing is to be extremely clear which quantities you are actually deriving – and more importantly giving to downstream users. And different users might want to have intermediate steps so that they can do their own derivation of the more complex quantities. We could ask, for example, whether the radar expert or the oceanographic modeller is the best person to do the conversion – should we assimilate thickness or freeboard into the model, for example?</a:t>
            </a:r>
          </a:p>
        </p:txBody>
      </p:sp>
      <p:sp>
        <p:nvSpPr>
          <p:cNvPr id="4" name="Slide Number Placeholder 3"/>
          <p:cNvSpPr>
            <a:spLocks noGrp="1"/>
          </p:cNvSpPr>
          <p:nvPr>
            <p:ph type="sldNum" sz="quarter" idx="5"/>
          </p:nvPr>
        </p:nvSpPr>
        <p:spPr/>
        <p:txBody>
          <a:bodyPr/>
          <a:lstStyle/>
          <a:p>
            <a:fld id="{C27EA1BA-21D0-4739-B999-4CD70FC738E0}" type="slidenum">
              <a:rPr lang="en-GB" smtClean="0"/>
              <a:t>12</a:t>
            </a:fld>
            <a:endParaRPr lang="en-GB"/>
          </a:p>
        </p:txBody>
      </p:sp>
    </p:spTree>
    <p:extLst>
      <p:ext uri="{BB962C8B-B14F-4D97-AF65-F5344CB8AC3E}">
        <p14:creationId xmlns:p14="http://schemas.microsoft.com/office/powerpoint/2010/main" val="3891354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But that’s not the only reason why it’s complex to define the measurand. We also have to think about what the freeboard is. The sea is not completely flat and even the freeboard quantity needs to be derived based on assumptions about the behaviour of the sea level across the floe.</a:t>
            </a:r>
          </a:p>
        </p:txBody>
      </p:sp>
      <p:sp>
        <p:nvSpPr>
          <p:cNvPr id="4" name="Slide Number Placeholder 3"/>
          <p:cNvSpPr>
            <a:spLocks noGrp="1"/>
          </p:cNvSpPr>
          <p:nvPr>
            <p:ph type="sldNum" sz="quarter" idx="5"/>
          </p:nvPr>
        </p:nvSpPr>
        <p:spPr/>
        <p:txBody>
          <a:bodyPr/>
          <a:lstStyle/>
          <a:p>
            <a:fld id="{C27EA1BA-21D0-4739-B999-4CD70FC738E0}" type="slidenum">
              <a:rPr lang="en-GB" smtClean="0"/>
              <a:t>13</a:t>
            </a:fld>
            <a:endParaRPr lang="en-GB"/>
          </a:p>
        </p:txBody>
      </p:sp>
    </p:spTree>
    <p:extLst>
      <p:ext uri="{BB962C8B-B14F-4D97-AF65-F5344CB8AC3E}">
        <p14:creationId xmlns:p14="http://schemas.microsoft.com/office/powerpoint/2010/main" val="2772334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Finally, we have to think about what our measurement represents. Is it a single measurement at an instantaneous point and time, or is it some zonal or temporal average? Sea ice moves, and so two measurements in nominally the same location, even taken just a short time apart, can be of different sea ice floes. We see this with drone measurements from a boat – there is no fixed reference. Different instruments will also have different footprints relative to the size of the ice floes. </a:t>
            </a:r>
          </a:p>
          <a:p>
            <a:endParaRPr lang="en-GB"/>
          </a:p>
          <a:p>
            <a:r>
              <a:rPr lang="en-GB"/>
              <a:t>There isn’t a right answer in any of these questions – the important thing is to be extremely clear what the measurand really represents. And if we are using products others have made, to ensure that we understand what there measurand is.</a:t>
            </a:r>
          </a:p>
        </p:txBody>
      </p:sp>
      <p:sp>
        <p:nvSpPr>
          <p:cNvPr id="4" name="Slide Number Placeholder 3"/>
          <p:cNvSpPr>
            <a:spLocks noGrp="1"/>
          </p:cNvSpPr>
          <p:nvPr>
            <p:ph type="sldNum" sz="quarter" idx="5"/>
          </p:nvPr>
        </p:nvSpPr>
        <p:spPr/>
        <p:txBody>
          <a:bodyPr/>
          <a:lstStyle/>
          <a:p>
            <a:fld id="{C27EA1BA-21D0-4739-B999-4CD70FC738E0}" type="slidenum">
              <a:rPr lang="en-GB" smtClean="0"/>
              <a:t>14</a:t>
            </a:fld>
            <a:endParaRPr lang="en-GB"/>
          </a:p>
        </p:txBody>
      </p:sp>
    </p:spTree>
    <p:extLst>
      <p:ext uri="{BB962C8B-B14F-4D97-AF65-F5344CB8AC3E}">
        <p14:creationId xmlns:p14="http://schemas.microsoft.com/office/powerpoint/2010/main" val="291280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66724FE0-EA35-475C-8F39-C8E96F52BE9A}" type="slidenum">
              <a:rPr lang="en-GB" altLang="en-US" smtClean="0"/>
              <a:pPr>
                <a:defRPr/>
              </a:pPr>
              <a:t>15</a:t>
            </a:fld>
            <a:endParaRPr lang="en-GB" altLang="en-US"/>
          </a:p>
        </p:txBody>
      </p:sp>
    </p:spTree>
    <p:extLst>
      <p:ext uri="{BB962C8B-B14F-4D97-AF65-F5344CB8AC3E}">
        <p14:creationId xmlns:p14="http://schemas.microsoft.com/office/powerpoint/2010/main" val="3016032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3CBFE-21F1-2D3D-FE57-51F7DBA258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0C6EF3-FD37-9607-6035-E40BC168B0A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DB4E781-1D5B-5E24-9317-9FB2664A11A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D37FAA8-3102-D87D-778F-F0B13E5008B5}"/>
              </a:ext>
            </a:extLst>
          </p:cNvPr>
          <p:cNvSpPr>
            <a:spLocks noGrp="1"/>
          </p:cNvSpPr>
          <p:nvPr>
            <p:ph type="sldNum" sz="quarter" idx="5"/>
          </p:nvPr>
        </p:nvSpPr>
        <p:spPr/>
        <p:txBody>
          <a:bodyPr/>
          <a:lstStyle/>
          <a:p>
            <a:fld id="{297887BF-4268-426D-A9F1-1724328DF528}" type="slidenum">
              <a:rPr lang="en-GB" smtClean="0"/>
              <a:t>20</a:t>
            </a:fld>
            <a:endParaRPr lang="en-GB"/>
          </a:p>
        </p:txBody>
      </p:sp>
    </p:spTree>
    <p:extLst>
      <p:ext uri="{BB962C8B-B14F-4D97-AF65-F5344CB8AC3E}">
        <p14:creationId xmlns:p14="http://schemas.microsoft.com/office/powerpoint/2010/main" val="704694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Ball, Christopher P., Andrew P. Levick, Emma R. Woolliams, Paul D. Green, Martin R. Dury, Rainer Winkler, Andrew J. Deadman, Nigel P. Fox, and Martin D. King. "Effect of Polytetrafluoroethylene (</a:t>
            </a:r>
            <a:r>
              <a:rPr lang="en-GB" sz="1200" err="1"/>
              <a:t>Ptfe</a:t>
            </a:r>
            <a:r>
              <a:rPr lang="en-GB" sz="1200"/>
              <a:t>) Phase Transition at 19 Degrees C on the Use of Spectralon as a Reference Standard for Reflectance." </a:t>
            </a:r>
            <a:r>
              <a:rPr lang="en-GB" sz="1200" i="1"/>
              <a:t>Applied Optics</a:t>
            </a:r>
            <a:r>
              <a:rPr lang="en-GB" sz="1200" i="0"/>
              <a:t> 52, no. 20 (2013): 4806-4812.</a:t>
            </a:r>
          </a:p>
          <a:p>
            <a:endParaRPr lang="en-GB"/>
          </a:p>
        </p:txBody>
      </p:sp>
      <p:sp>
        <p:nvSpPr>
          <p:cNvPr id="4" name="Slide Number Placeholder 3"/>
          <p:cNvSpPr>
            <a:spLocks noGrp="1"/>
          </p:cNvSpPr>
          <p:nvPr>
            <p:ph type="sldNum" sz="quarter" idx="10"/>
          </p:nvPr>
        </p:nvSpPr>
        <p:spPr/>
        <p:txBody>
          <a:bodyPr/>
          <a:lstStyle/>
          <a:p>
            <a:pPr>
              <a:defRPr/>
            </a:pPr>
            <a:fld id="{1ED0BB6A-43F4-4B07-A791-1DBF4D382175}" type="slidenum">
              <a:rPr lang="en-GB" smtClean="0"/>
              <a:pPr>
                <a:defRPr/>
              </a:pPr>
              <a:t>29</a:t>
            </a:fld>
            <a:endParaRPr lang="en-GB"/>
          </a:p>
        </p:txBody>
      </p:sp>
    </p:spTree>
    <p:extLst>
      <p:ext uri="{BB962C8B-B14F-4D97-AF65-F5344CB8AC3E}">
        <p14:creationId xmlns:p14="http://schemas.microsoft.com/office/powerpoint/2010/main" val="3956771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NPL Title and Content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625D-217C-B144-93D2-C19DE4F1945F}"/>
              </a:ext>
            </a:extLst>
          </p:cNvPr>
          <p:cNvSpPr>
            <a:spLocks noGrp="1"/>
          </p:cNvSpPr>
          <p:nvPr>
            <p:ph type="title"/>
          </p:nvPr>
        </p:nvSpPr>
        <p:spPr>
          <a:xfrm>
            <a:off x="371476" y="377785"/>
            <a:ext cx="10009050" cy="1290638"/>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9B70C27-80D5-174D-A8CC-D917A524C8E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0AFAB4E-81DB-904F-B241-4225778ABCB3}"/>
              </a:ext>
            </a:extLst>
          </p:cNvPr>
          <p:cNvSpPr>
            <a:spLocks noGrp="1"/>
          </p:cNvSpPr>
          <p:nvPr>
            <p:ph type="dt" sz="half" idx="10"/>
          </p:nvPr>
        </p:nvSpPr>
        <p:spPr/>
        <p:txBody>
          <a:bodyPr/>
          <a:lstStyle/>
          <a:p>
            <a:fld id="{8E2F497F-A912-D84C-8978-7037839E52A4}" type="datetimeFigureOut">
              <a:rPr lang="en-US" smtClean="0"/>
              <a:t>5/21/2026</a:t>
            </a:fld>
            <a:endParaRPr lang="en-US"/>
          </a:p>
        </p:txBody>
      </p:sp>
      <p:sp>
        <p:nvSpPr>
          <p:cNvPr id="5" name="Footer Placeholder 4">
            <a:extLst>
              <a:ext uri="{FF2B5EF4-FFF2-40B4-BE49-F238E27FC236}">
                <a16:creationId xmlns:a16="http://schemas.microsoft.com/office/drawing/2014/main" id="{97DDA694-C7D3-9E4A-AD42-7A27C1295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39D77-8E63-5D4B-BDFE-7D086BEB2059}"/>
              </a:ext>
            </a:extLst>
          </p:cNvPr>
          <p:cNvSpPr>
            <a:spLocks noGrp="1"/>
          </p:cNvSpPr>
          <p:nvPr>
            <p:ph type="sldNum" sz="quarter" idx="12"/>
          </p:nvPr>
        </p:nvSpPr>
        <p:spPr/>
        <p:txBody>
          <a:bodyPr/>
          <a:lstStyle/>
          <a:p>
            <a:fld id="{E0F66305-90B3-104F-BE5E-085D9E31339C}" type="slidenum">
              <a:rPr lang="en-US" smtClean="0"/>
              <a:t>‹#›</a:t>
            </a:fld>
            <a:endParaRPr lang="en-US"/>
          </a:p>
        </p:txBody>
      </p:sp>
      <p:pic>
        <p:nvPicPr>
          <p:cNvPr id="8" name="Picture 7" descr="Icon&#10;&#10;Description automatically generated">
            <a:extLst>
              <a:ext uri="{FF2B5EF4-FFF2-40B4-BE49-F238E27FC236}">
                <a16:creationId xmlns:a16="http://schemas.microsoft.com/office/drawing/2014/main" id="{9D2C6FA8-56B5-DF4F-AFCF-F7045C1038DA}"/>
              </a:ext>
            </a:extLst>
          </p:cNvPr>
          <p:cNvPicPr>
            <a:picLocks noChangeAspect="1"/>
          </p:cNvPicPr>
          <p:nvPr userDrawn="1"/>
        </p:nvPicPr>
        <p:blipFill>
          <a:blip r:embed="rId2"/>
          <a:stretch>
            <a:fillRect/>
          </a:stretch>
        </p:blipFill>
        <p:spPr>
          <a:xfrm>
            <a:off x="10380526" y="377785"/>
            <a:ext cx="1440000" cy="356436"/>
          </a:xfrm>
          <a:prstGeom prst="rect">
            <a:avLst/>
          </a:prstGeom>
        </p:spPr>
      </p:pic>
    </p:spTree>
    <p:extLst>
      <p:ext uri="{BB962C8B-B14F-4D97-AF65-F5344CB8AC3E}">
        <p14:creationId xmlns:p14="http://schemas.microsoft.com/office/powerpoint/2010/main" val="4256570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NPL Two Column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AEDBA-A237-2641-AF20-5E91101E60B5}"/>
              </a:ext>
            </a:extLst>
          </p:cNvPr>
          <p:cNvSpPr>
            <a:spLocks noGrp="1"/>
          </p:cNvSpPr>
          <p:nvPr>
            <p:ph type="title" hasCustomPrompt="1"/>
          </p:nvPr>
        </p:nvSpPr>
        <p:spPr/>
        <p:txBody>
          <a:bodyPr/>
          <a:lstStyle>
            <a:lvl1pPr>
              <a:defRPr>
                <a:latin typeface="Jost" pitchFamily="2" charset="0"/>
                <a:ea typeface="Jost" pitchFamily="2" charset="0"/>
              </a:defRPr>
            </a:lvl1pPr>
          </a:lstStyle>
          <a:p>
            <a:r>
              <a:rPr lang="en-GB"/>
              <a:t>Click to edit Master title style</a:t>
            </a:r>
            <a:br>
              <a:rPr lang="en-GB"/>
            </a:br>
            <a:endParaRPr lang="en-US"/>
          </a:p>
        </p:txBody>
      </p:sp>
      <p:sp>
        <p:nvSpPr>
          <p:cNvPr id="3" name="Content Placeholder 2">
            <a:extLst>
              <a:ext uri="{FF2B5EF4-FFF2-40B4-BE49-F238E27FC236}">
                <a16:creationId xmlns:a16="http://schemas.microsoft.com/office/drawing/2014/main" id="{883182D9-D411-614B-93D2-447DB12DDF9D}"/>
              </a:ext>
            </a:extLst>
          </p:cNvPr>
          <p:cNvSpPr>
            <a:spLocks noGrp="1"/>
          </p:cNvSpPr>
          <p:nvPr>
            <p:ph sz="half" idx="1"/>
          </p:nvPr>
        </p:nvSpPr>
        <p:spPr>
          <a:xfrm>
            <a:off x="371476" y="1825625"/>
            <a:ext cx="5545138" cy="4303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12E2998-B52D-6C48-8404-E6F2843B8447}"/>
              </a:ext>
            </a:extLst>
          </p:cNvPr>
          <p:cNvSpPr>
            <a:spLocks noGrp="1"/>
          </p:cNvSpPr>
          <p:nvPr>
            <p:ph sz="half" idx="2"/>
          </p:nvPr>
        </p:nvSpPr>
        <p:spPr>
          <a:xfrm>
            <a:off x="6275388" y="1825625"/>
            <a:ext cx="5545136" cy="4303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92EB089-D3DF-9346-BDD3-BFF9C0C89F0F}"/>
              </a:ext>
            </a:extLst>
          </p:cNvPr>
          <p:cNvSpPr>
            <a:spLocks noGrp="1"/>
          </p:cNvSpPr>
          <p:nvPr>
            <p:ph type="dt" sz="half" idx="10"/>
          </p:nvPr>
        </p:nvSpPr>
        <p:spPr/>
        <p:txBody>
          <a:bodyPr/>
          <a:lstStyle/>
          <a:p>
            <a:fld id="{8E2F497F-A912-D84C-8978-7037839E52A4}" type="datetimeFigureOut">
              <a:rPr lang="en-US" smtClean="0"/>
              <a:t>5/21/2026</a:t>
            </a:fld>
            <a:endParaRPr lang="en-US"/>
          </a:p>
        </p:txBody>
      </p:sp>
      <p:sp>
        <p:nvSpPr>
          <p:cNvPr id="6" name="Footer Placeholder 5">
            <a:extLst>
              <a:ext uri="{FF2B5EF4-FFF2-40B4-BE49-F238E27FC236}">
                <a16:creationId xmlns:a16="http://schemas.microsoft.com/office/drawing/2014/main" id="{B91E7A3F-5642-DC45-86CF-7CB6F04E9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DF7BE6-173D-B94B-8D94-D7AA78448FF6}"/>
              </a:ext>
            </a:extLst>
          </p:cNvPr>
          <p:cNvSpPr>
            <a:spLocks noGrp="1"/>
          </p:cNvSpPr>
          <p:nvPr>
            <p:ph type="sldNum" sz="quarter" idx="12"/>
          </p:nvPr>
        </p:nvSpPr>
        <p:spPr/>
        <p:txBody>
          <a:bodyPr/>
          <a:lstStyle/>
          <a:p>
            <a:fld id="{E0F66305-90B3-104F-BE5E-085D9E31339C}" type="slidenum">
              <a:rPr lang="en-US" smtClean="0"/>
              <a:t>‹#›</a:t>
            </a:fld>
            <a:endParaRPr lang="en-US"/>
          </a:p>
        </p:txBody>
      </p:sp>
      <p:pic>
        <p:nvPicPr>
          <p:cNvPr id="9" name="Picture 8" descr="Icon&#10;&#10;Description automatically generated">
            <a:extLst>
              <a:ext uri="{FF2B5EF4-FFF2-40B4-BE49-F238E27FC236}">
                <a16:creationId xmlns:a16="http://schemas.microsoft.com/office/drawing/2014/main" id="{F450EA6A-C381-E349-9B3F-A854C9703F00}"/>
              </a:ext>
            </a:extLst>
          </p:cNvPr>
          <p:cNvPicPr>
            <a:picLocks noChangeAspect="1"/>
          </p:cNvPicPr>
          <p:nvPr userDrawn="1"/>
        </p:nvPicPr>
        <p:blipFill>
          <a:blip r:embed="rId2"/>
          <a:stretch>
            <a:fillRect/>
          </a:stretch>
        </p:blipFill>
        <p:spPr>
          <a:xfrm>
            <a:off x="10380526" y="377785"/>
            <a:ext cx="1440000" cy="356436"/>
          </a:xfrm>
          <a:prstGeom prst="rect">
            <a:avLst/>
          </a:prstGeom>
        </p:spPr>
      </p:pic>
    </p:spTree>
    <p:extLst>
      <p:ext uri="{BB962C8B-B14F-4D97-AF65-F5344CB8AC3E}">
        <p14:creationId xmlns:p14="http://schemas.microsoft.com/office/powerpoint/2010/main" val="591234146"/>
      </p:ext>
    </p:extLst>
  </p:cSld>
  <p:clrMapOvr>
    <a:masterClrMapping/>
  </p:clrMapOvr>
  <p:extLst>
    <p:ext uri="{DCECCB84-F9BA-43D5-87BE-67443E8EF086}">
      <p15:sldGuideLst xmlns:p15="http://schemas.microsoft.com/office/powerpoint/2012/main">
        <p15:guide id="1" pos="3727" userDrawn="1">
          <p15:clr>
            <a:srgbClr val="FBAE40"/>
          </p15:clr>
        </p15:guide>
        <p15:guide id="2" pos="395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PL Three Column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625D-217C-B144-93D2-C19DE4F1945F}"/>
              </a:ext>
            </a:extLst>
          </p:cNvPr>
          <p:cNvSpPr>
            <a:spLocks noGrp="1"/>
          </p:cNvSpPr>
          <p:nvPr>
            <p:ph type="title"/>
          </p:nvPr>
        </p:nvSpPr>
        <p:spPr>
          <a:xfrm>
            <a:off x="371476" y="377785"/>
            <a:ext cx="10009050" cy="1290638"/>
          </a:xfrm>
        </p:spPr>
        <p:txBody>
          <a:bodyPr/>
          <a:lstStyle/>
          <a:p>
            <a:r>
              <a:rPr lang="en-GB"/>
              <a:t>Click to edit Master title style</a:t>
            </a:r>
            <a:endParaRPr lang="en-US"/>
          </a:p>
        </p:txBody>
      </p:sp>
      <p:sp>
        <p:nvSpPr>
          <p:cNvPr id="4" name="Date Placeholder 3">
            <a:extLst>
              <a:ext uri="{FF2B5EF4-FFF2-40B4-BE49-F238E27FC236}">
                <a16:creationId xmlns:a16="http://schemas.microsoft.com/office/drawing/2014/main" id="{00AFAB4E-81DB-904F-B241-4225778ABCB3}"/>
              </a:ext>
            </a:extLst>
          </p:cNvPr>
          <p:cNvSpPr>
            <a:spLocks noGrp="1"/>
          </p:cNvSpPr>
          <p:nvPr>
            <p:ph type="dt" sz="half" idx="10"/>
          </p:nvPr>
        </p:nvSpPr>
        <p:spPr/>
        <p:txBody>
          <a:bodyPr/>
          <a:lstStyle/>
          <a:p>
            <a:fld id="{8E2F497F-A912-D84C-8978-7037839E52A4}" type="datetimeFigureOut">
              <a:rPr lang="en-US" smtClean="0"/>
              <a:t>5/21/2026</a:t>
            </a:fld>
            <a:endParaRPr lang="en-US"/>
          </a:p>
        </p:txBody>
      </p:sp>
      <p:sp>
        <p:nvSpPr>
          <p:cNvPr id="5" name="Footer Placeholder 4">
            <a:extLst>
              <a:ext uri="{FF2B5EF4-FFF2-40B4-BE49-F238E27FC236}">
                <a16:creationId xmlns:a16="http://schemas.microsoft.com/office/drawing/2014/main" id="{97DDA694-C7D3-9E4A-AD42-7A27C1295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39D77-8E63-5D4B-BDFE-7D086BEB2059}"/>
              </a:ext>
            </a:extLst>
          </p:cNvPr>
          <p:cNvSpPr>
            <a:spLocks noGrp="1"/>
          </p:cNvSpPr>
          <p:nvPr>
            <p:ph type="sldNum" sz="quarter" idx="12"/>
          </p:nvPr>
        </p:nvSpPr>
        <p:spPr/>
        <p:txBody>
          <a:bodyPr/>
          <a:lstStyle/>
          <a:p>
            <a:fld id="{E0F66305-90B3-104F-BE5E-085D9E31339C}" type="slidenum">
              <a:rPr lang="en-US" smtClean="0"/>
              <a:t>‹#›</a:t>
            </a:fld>
            <a:endParaRPr lang="en-US"/>
          </a:p>
        </p:txBody>
      </p:sp>
      <p:sp>
        <p:nvSpPr>
          <p:cNvPr id="14" name="Content Placeholder 2">
            <a:extLst>
              <a:ext uri="{FF2B5EF4-FFF2-40B4-BE49-F238E27FC236}">
                <a16:creationId xmlns:a16="http://schemas.microsoft.com/office/drawing/2014/main" id="{494E238D-77F6-CF44-B797-C6BE5821F96B}"/>
              </a:ext>
            </a:extLst>
          </p:cNvPr>
          <p:cNvSpPr>
            <a:spLocks noGrp="1" noChangeAspect="1"/>
          </p:cNvSpPr>
          <p:nvPr>
            <p:ph idx="13"/>
          </p:nvPr>
        </p:nvSpPr>
        <p:spPr>
          <a:xfrm>
            <a:off x="381662" y="1809053"/>
            <a:ext cx="3553751" cy="4303714"/>
          </a:xfrm>
        </p:spPr>
        <p:txBody>
          <a:bodyPr/>
          <a:lstStyle>
            <a:lvl1pP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Content Placeholder 2">
            <a:extLst>
              <a:ext uri="{FF2B5EF4-FFF2-40B4-BE49-F238E27FC236}">
                <a16:creationId xmlns:a16="http://schemas.microsoft.com/office/drawing/2014/main" id="{D13F8C6F-F46B-0D48-BCB5-A23E0BFA0E7C}"/>
              </a:ext>
            </a:extLst>
          </p:cNvPr>
          <p:cNvSpPr>
            <a:spLocks noGrp="1" noChangeAspect="1"/>
          </p:cNvSpPr>
          <p:nvPr>
            <p:ph idx="14"/>
          </p:nvPr>
        </p:nvSpPr>
        <p:spPr>
          <a:xfrm>
            <a:off x="4295775" y="1809053"/>
            <a:ext cx="3600449" cy="4303714"/>
          </a:xfrm>
        </p:spPr>
        <p:txBody>
          <a:bodyPr/>
          <a:lstStyle>
            <a:lvl1pP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Content Placeholder 2">
            <a:extLst>
              <a:ext uri="{FF2B5EF4-FFF2-40B4-BE49-F238E27FC236}">
                <a16:creationId xmlns:a16="http://schemas.microsoft.com/office/drawing/2014/main" id="{AB08ED24-1AEA-B04D-BFB7-5DFF27FFEA3F}"/>
              </a:ext>
            </a:extLst>
          </p:cNvPr>
          <p:cNvSpPr>
            <a:spLocks noGrp="1" noChangeAspect="1"/>
          </p:cNvSpPr>
          <p:nvPr>
            <p:ph idx="15"/>
          </p:nvPr>
        </p:nvSpPr>
        <p:spPr>
          <a:xfrm>
            <a:off x="8266774" y="1809053"/>
            <a:ext cx="3553751" cy="4303714"/>
          </a:xfrm>
        </p:spPr>
        <p:txBody>
          <a:bodyPr/>
          <a:lstStyle>
            <a:lvl1pP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descr="Icon&#10;&#10;Description automatically generated">
            <a:extLst>
              <a:ext uri="{FF2B5EF4-FFF2-40B4-BE49-F238E27FC236}">
                <a16:creationId xmlns:a16="http://schemas.microsoft.com/office/drawing/2014/main" id="{4E0B8292-DE0A-934A-9697-9CD88DDF659E}"/>
              </a:ext>
            </a:extLst>
          </p:cNvPr>
          <p:cNvPicPr>
            <a:picLocks noChangeAspect="1"/>
          </p:cNvPicPr>
          <p:nvPr userDrawn="1"/>
        </p:nvPicPr>
        <p:blipFill>
          <a:blip r:embed="rId2"/>
          <a:stretch>
            <a:fillRect/>
          </a:stretch>
        </p:blipFill>
        <p:spPr>
          <a:xfrm>
            <a:off x="10380526" y="377785"/>
            <a:ext cx="1440000" cy="356436"/>
          </a:xfrm>
          <a:prstGeom prst="rect">
            <a:avLst/>
          </a:prstGeom>
        </p:spPr>
      </p:pic>
    </p:spTree>
    <p:extLst>
      <p:ext uri="{BB962C8B-B14F-4D97-AF65-F5344CB8AC3E}">
        <p14:creationId xmlns:p14="http://schemas.microsoft.com/office/powerpoint/2010/main" val="2021795296"/>
      </p:ext>
    </p:extLst>
  </p:cSld>
  <p:clrMapOvr>
    <a:masterClrMapping/>
  </p:clrMapOvr>
  <p:extLst>
    <p:ext uri="{DCECCB84-F9BA-43D5-87BE-67443E8EF086}">
      <p15:sldGuideLst xmlns:p15="http://schemas.microsoft.com/office/powerpoint/2012/main">
        <p15:guide id="1" pos="2479" userDrawn="1">
          <p15:clr>
            <a:srgbClr val="FBAE40"/>
          </p15:clr>
        </p15:guide>
        <p15:guide id="2" pos="2706" userDrawn="1">
          <p15:clr>
            <a:srgbClr val="FBAE40"/>
          </p15:clr>
        </p15:guide>
        <p15:guide id="3" pos="4974" userDrawn="1">
          <p15:clr>
            <a:srgbClr val="FBAE40"/>
          </p15:clr>
        </p15:guide>
        <p15:guide id="4" pos="520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PL Title Only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9B30F-D552-854E-96C2-32A0DB8B8ED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8E7BFF2-43C3-2746-96BA-0ECED010CDD2}"/>
              </a:ext>
            </a:extLst>
          </p:cNvPr>
          <p:cNvSpPr>
            <a:spLocks noGrp="1"/>
          </p:cNvSpPr>
          <p:nvPr>
            <p:ph type="dt" sz="half" idx="10"/>
          </p:nvPr>
        </p:nvSpPr>
        <p:spPr/>
        <p:txBody>
          <a:bodyPr/>
          <a:lstStyle/>
          <a:p>
            <a:fld id="{8E2F497F-A912-D84C-8978-7037839E52A4}" type="datetimeFigureOut">
              <a:rPr lang="en-US" smtClean="0"/>
              <a:t>5/21/2026</a:t>
            </a:fld>
            <a:endParaRPr lang="en-US"/>
          </a:p>
        </p:txBody>
      </p:sp>
      <p:sp>
        <p:nvSpPr>
          <p:cNvPr id="4" name="Footer Placeholder 3">
            <a:extLst>
              <a:ext uri="{FF2B5EF4-FFF2-40B4-BE49-F238E27FC236}">
                <a16:creationId xmlns:a16="http://schemas.microsoft.com/office/drawing/2014/main" id="{061C8AB8-3EFD-F449-8CC6-D8F2B5F056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26E639-962E-0C4A-B3A6-F4C5786B36C0}"/>
              </a:ext>
            </a:extLst>
          </p:cNvPr>
          <p:cNvSpPr>
            <a:spLocks noGrp="1"/>
          </p:cNvSpPr>
          <p:nvPr>
            <p:ph type="sldNum" sz="quarter" idx="12"/>
          </p:nvPr>
        </p:nvSpPr>
        <p:spPr/>
        <p:txBody>
          <a:bodyPr/>
          <a:lstStyle/>
          <a:p>
            <a:fld id="{E0F66305-90B3-104F-BE5E-085D9E31339C}" type="slidenum">
              <a:rPr lang="en-US" smtClean="0"/>
              <a:t>‹#›</a:t>
            </a:fld>
            <a:endParaRPr lang="en-US"/>
          </a:p>
        </p:txBody>
      </p:sp>
      <p:pic>
        <p:nvPicPr>
          <p:cNvPr id="7" name="Picture 6" descr="Icon&#10;&#10;Description automatically generated">
            <a:extLst>
              <a:ext uri="{FF2B5EF4-FFF2-40B4-BE49-F238E27FC236}">
                <a16:creationId xmlns:a16="http://schemas.microsoft.com/office/drawing/2014/main" id="{D1CFF10B-AEEE-C646-9B38-121C30FEF5F4}"/>
              </a:ext>
            </a:extLst>
          </p:cNvPr>
          <p:cNvPicPr>
            <a:picLocks noChangeAspect="1"/>
          </p:cNvPicPr>
          <p:nvPr userDrawn="1"/>
        </p:nvPicPr>
        <p:blipFill>
          <a:blip r:embed="rId2"/>
          <a:stretch>
            <a:fillRect/>
          </a:stretch>
        </p:blipFill>
        <p:spPr>
          <a:xfrm>
            <a:off x="10380526" y="377785"/>
            <a:ext cx="1440000" cy="356436"/>
          </a:xfrm>
          <a:prstGeom prst="rect">
            <a:avLst/>
          </a:prstGeom>
        </p:spPr>
      </p:pic>
    </p:spTree>
    <p:extLst>
      <p:ext uri="{BB962C8B-B14F-4D97-AF65-F5344CB8AC3E}">
        <p14:creationId xmlns:p14="http://schemas.microsoft.com/office/powerpoint/2010/main" val="3468955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NPL Blank - Ligh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0A4420-95D2-4444-A902-2F656ADE5F8D}"/>
              </a:ext>
            </a:extLst>
          </p:cNvPr>
          <p:cNvSpPr>
            <a:spLocks noGrp="1"/>
          </p:cNvSpPr>
          <p:nvPr>
            <p:ph type="dt" sz="half" idx="10"/>
          </p:nvPr>
        </p:nvSpPr>
        <p:spPr/>
        <p:txBody>
          <a:bodyPr/>
          <a:lstStyle/>
          <a:p>
            <a:fld id="{8E2F497F-A912-D84C-8978-7037839E52A4}" type="datetimeFigureOut">
              <a:rPr lang="en-US" smtClean="0"/>
              <a:t>5/21/2026</a:t>
            </a:fld>
            <a:endParaRPr lang="en-US"/>
          </a:p>
        </p:txBody>
      </p:sp>
      <p:sp>
        <p:nvSpPr>
          <p:cNvPr id="3" name="Footer Placeholder 2">
            <a:extLst>
              <a:ext uri="{FF2B5EF4-FFF2-40B4-BE49-F238E27FC236}">
                <a16:creationId xmlns:a16="http://schemas.microsoft.com/office/drawing/2014/main" id="{66E12DFF-08A1-E642-8DE7-7701FC50E8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72002D-7AE6-0946-AC2C-97C09D466D94}"/>
              </a:ext>
            </a:extLst>
          </p:cNvPr>
          <p:cNvSpPr>
            <a:spLocks noGrp="1"/>
          </p:cNvSpPr>
          <p:nvPr>
            <p:ph type="sldNum" sz="quarter" idx="12"/>
          </p:nvPr>
        </p:nvSpPr>
        <p:spPr/>
        <p:txBody>
          <a:bodyPr/>
          <a:lstStyle/>
          <a:p>
            <a:fld id="{E0F66305-90B3-104F-BE5E-085D9E31339C}" type="slidenum">
              <a:rPr lang="en-US" smtClean="0"/>
              <a:t>‹#›</a:t>
            </a:fld>
            <a:endParaRPr lang="en-US"/>
          </a:p>
        </p:txBody>
      </p:sp>
      <p:pic>
        <p:nvPicPr>
          <p:cNvPr id="6" name="Picture 5" descr="Icon&#10;&#10;Description automatically generated">
            <a:extLst>
              <a:ext uri="{FF2B5EF4-FFF2-40B4-BE49-F238E27FC236}">
                <a16:creationId xmlns:a16="http://schemas.microsoft.com/office/drawing/2014/main" id="{1B275804-B3C1-8F48-8B0B-75C961475C9F}"/>
              </a:ext>
            </a:extLst>
          </p:cNvPr>
          <p:cNvPicPr>
            <a:picLocks noChangeAspect="1"/>
          </p:cNvPicPr>
          <p:nvPr userDrawn="1"/>
        </p:nvPicPr>
        <p:blipFill>
          <a:blip r:embed="rId2"/>
          <a:stretch>
            <a:fillRect/>
          </a:stretch>
        </p:blipFill>
        <p:spPr>
          <a:xfrm>
            <a:off x="10380526" y="377785"/>
            <a:ext cx="1440000" cy="356436"/>
          </a:xfrm>
          <a:prstGeom prst="rect">
            <a:avLst/>
          </a:prstGeom>
        </p:spPr>
      </p:pic>
    </p:spTree>
    <p:extLst>
      <p:ext uri="{BB962C8B-B14F-4D97-AF65-F5344CB8AC3E}">
        <p14:creationId xmlns:p14="http://schemas.microsoft.com/office/powerpoint/2010/main" val="3490854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NPL Picture Right with Caption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46AF6-17FB-C642-8EB6-D61CF0C54105}"/>
              </a:ext>
            </a:extLst>
          </p:cNvPr>
          <p:cNvSpPr>
            <a:spLocks noGrp="1"/>
          </p:cNvSpPr>
          <p:nvPr>
            <p:ph type="title"/>
          </p:nvPr>
        </p:nvSpPr>
        <p:spPr>
          <a:xfrm>
            <a:off x="371474" y="368300"/>
            <a:ext cx="5545139" cy="1689100"/>
          </a:xfrm>
        </p:spPr>
        <p:txBody>
          <a:bodyPr anchor="t" anchorCtr="0">
            <a:normAutofit/>
          </a:bodyPr>
          <a:lstStyle>
            <a:lvl1pPr>
              <a:defRPr sz="35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473AEF3-3728-4248-A33F-FCEA3F874AEC}"/>
              </a:ext>
            </a:extLst>
          </p:cNvPr>
          <p:cNvSpPr>
            <a:spLocks noGrp="1"/>
          </p:cNvSpPr>
          <p:nvPr>
            <p:ph type="pic" idx="1"/>
          </p:nvPr>
        </p:nvSpPr>
        <p:spPr>
          <a:xfrm>
            <a:off x="6275388" y="987425"/>
            <a:ext cx="5545136" cy="51008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4DE32E-330F-C04A-899E-C96439062382}"/>
              </a:ext>
            </a:extLst>
          </p:cNvPr>
          <p:cNvSpPr>
            <a:spLocks noGrp="1"/>
          </p:cNvSpPr>
          <p:nvPr>
            <p:ph type="body" sz="half" idx="2"/>
          </p:nvPr>
        </p:nvSpPr>
        <p:spPr>
          <a:xfrm>
            <a:off x="371475" y="2057400"/>
            <a:ext cx="5545137" cy="403088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6EAC081-FC21-AA44-AF84-A5954DD73B57}"/>
              </a:ext>
            </a:extLst>
          </p:cNvPr>
          <p:cNvSpPr>
            <a:spLocks noGrp="1"/>
          </p:cNvSpPr>
          <p:nvPr>
            <p:ph type="dt" sz="half" idx="10"/>
          </p:nvPr>
        </p:nvSpPr>
        <p:spPr/>
        <p:txBody>
          <a:bodyPr/>
          <a:lstStyle/>
          <a:p>
            <a:fld id="{8E2F497F-A912-D84C-8978-7037839E52A4}" type="datetimeFigureOut">
              <a:rPr lang="en-US" smtClean="0"/>
              <a:t>5/21/2026</a:t>
            </a:fld>
            <a:endParaRPr lang="en-US"/>
          </a:p>
        </p:txBody>
      </p:sp>
      <p:sp>
        <p:nvSpPr>
          <p:cNvPr id="6" name="Footer Placeholder 5">
            <a:extLst>
              <a:ext uri="{FF2B5EF4-FFF2-40B4-BE49-F238E27FC236}">
                <a16:creationId xmlns:a16="http://schemas.microsoft.com/office/drawing/2014/main" id="{27D47101-6FCE-6A44-AF06-449CE3CC60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614B3A-E8C9-6D42-9AF2-61F32D3CE5B5}"/>
              </a:ext>
            </a:extLst>
          </p:cNvPr>
          <p:cNvSpPr>
            <a:spLocks noGrp="1"/>
          </p:cNvSpPr>
          <p:nvPr>
            <p:ph type="sldNum" sz="quarter" idx="12"/>
          </p:nvPr>
        </p:nvSpPr>
        <p:spPr/>
        <p:txBody>
          <a:bodyPr/>
          <a:lstStyle/>
          <a:p>
            <a:fld id="{E0F66305-90B3-104F-BE5E-085D9E31339C}" type="slidenum">
              <a:rPr lang="en-US" smtClean="0"/>
              <a:t>‹#›</a:t>
            </a:fld>
            <a:endParaRPr lang="en-US"/>
          </a:p>
        </p:txBody>
      </p:sp>
      <p:pic>
        <p:nvPicPr>
          <p:cNvPr id="9" name="Picture 8" descr="Icon&#10;&#10;Description automatically generated">
            <a:extLst>
              <a:ext uri="{FF2B5EF4-FFF2-40B4-BE49-F238E27FC236}">
                <a16:creationId xmlns:a16="http://schemas.microsoft.com/office/drawing/2014/main" id="{F111D22D-68A6-BF4B-8B01-4B616EFB52F9}"/>
              </a:ext>
            </a:extLst>
          </p:cNvPr>
          <p:cNvPicPr>
            <a:picLocks noChangeAspect="1"/>
          </p:cNvPicPr>
          <p:nvPr userDrawn="1"/>
        </p:nvPicPr>
        <p:blipFill>
          <a:blip r:embed="rId2"/>
          <a:stretch>
            <a:fillRect/>
          </a:stretch>
        </p:blipFill>
        <p:spPr>
          <a:xfrm>
            <a:off x="10380526" y="377785"/>
            <a:ext cx="1440000" cy="356436"/>
          </a:xfrm>
          <a:prstGeom prst="rect">
            <a:avLst/>
          </a:prstGeom>
        </p:spPr>
      </p:pic>
    </p:spTree>
    <p:extLst>
      <p:ext uri="{BB962C8B-B14F-4D97-AF65-F5344CB8AC3E}">
        <p14:creationId xmlns:p14="http://schemas.microsoft.com/office/powerpoint/2010/main" val="143795980"/>
      </p:ext>
    </p:extLst>
  </p:cSld>
  <p:clrMapOvr>
    <a:masterClrMapping/>
  </p:clrMapOvr>
  <p:extLst>
    <p:ext uri="{DCECCB84-F9BA-43D5-87BE-67443E8EF086}">
      <p15:sldGuideLst xmlns:p15="http://schemas.microsoft.com/office/powerpoint/2012/main">
        <p15:guide id="1" pos="3727" userDrawn="1">
          <p15:clr>
            <a:srgbClr val="FBAE40"/>
          </p15:clr>
        </p15:guide>
        <p15:guide id="2" pos="395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NPL Picture Left with Caption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46AF6-17FB-C642-8EB6-D61CF0C54105}"/>
              </a:ext>
            </a:extLst>
          </p:cNvPr>
          <p:cNvSpPr>
            <a:spLocks noGrp="1"/>
          </p:cNvSpPr>
          <p:nvPr>
            <p:ph type="title"/>
          </p:nvPr>
        </p:nvSpPr>
        <p:spPr>
          <a:xfrm>
            <a:off x="6275384" y="1001491"/>
            <a:ext cx="5545139" cy="1471427"/>
          </a:xfrm>
        </p:spPr>
        <p:txBody>
          <a:bodyPr anchor="t" anchorCtr="0">
            <a:normAutofit/>
          </a:bodyPr>
          <a:lstStyle>
            <a:lvl1pPr>
              <a:defRPr sz="35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473AEF3-3728-4248-A33F-FCEA3F874AEC}"/>
              </a:ext>
            </a:extLst>
          </p:cNvPr>
          <p:cNvSpPr>
            <a:spLocks noGrp="1"/>
          </p:cNvSpPr>
          <p:nvPr>
            <p:ph type="pic" idx="1"/>
          </p:nvPr>
        </p:nvSpPr>
        <p:spPr>
          <a:xfrm>
            <a:off x="371477" y="359051"/>
            <a:ext cx="5545136" cy="57702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4DE32E-330F-C04A-899E-C96439062382}"/>
              </a:ext>
            </a:extLst>
          </p:cNvPr>
          <p:cNvSpPr>
            <a:spLocks noGrp="1"/>
          </p:cNvSpPr>
          <p:nvPr>
            <p:ph type="body" sz="half" idx="2"/>
          </p:nvPr>
        </p:nvSpPr>
        <p:spPr>
          <a:xfrm>
            <a:off x="6275385" y="2690591"/>
            <a:ext cx="5545137" cy="343874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6EAC081-FC21-AA44-AF84-A5954DD73B57}"/>
              </a:ext>
            </a:extLst>
          </p:cNvPr>
          <p:cNvSpPr>
            <a:spLocks noGrp="1"/>
          </p:cNvSpPr>
          <p:nvPr>
            <p:ph type="dt" sz="half" idx="10"/>
          </p:nvPr>
        </p:nvSpPr>
        <p:spPr/>
        <p:txBody>
          <a:bodyPr/>
          <a:lstStyle/>
          <a:p>
            <a:fld id="{8E2F497F-A912-D84C-8978-7037839E52A4}" type="datetimeFigureOut">
              <a:rPr lang="en-US" smtClean="0"/>
              <a:t>5/21/2026</a:t>
            </a:fld>
            <a:endParaRPr lang="en-US"/>
          </a:p>
        </p:txBody>
      </p:sp>
      <p:sp>
        <p:nvSpPr>
          <p:cNvPr id="6" name="Footer Placeholder 5">
            <a:extLst>
              <a:ext uri="{FF2B5EF4-FFF2-40B4-BE49-F238E27FC236}">
                <a16:creationId xmlns:a16="http://schemas.microsoft.com/office/drawing/2014/main" id="{27D47101-6FCE-6A44-AF06-449CE3CC60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614B3A-E8C9-6D42-9AF2-61F32D3CE5B5}"/>
              </a:ext>
            </a:extLst>
          </p:cNvPr>
          <p:cNvSpPr>
            <a:spLocks noGrp="1"/>
          </p:cNvSpPr>
          <p:nvPr>
            <p:ph type="sldNum" sz="quarter" idx="12"/>
          </p:nvPr>
        </p:nvSpPr>
        <p:spPr/>
        <p:txBody>
          <a:bodyPr/>
          <a:lstStyle/>
          <a:p>
            <a:fld id="{E0F66305-90B3-104F-BE5E-085D9E31339C}" type="slidenum">
              <a:rPr lang="en-US" smtClean="0"/>
              <a:t>‹#›</a:t>
            </a:fld>
            <a:endParaRPr lang="en-US"/>
          </a:p>
        </p:txBody>
      </p:sp>
      <p:pic>
        <p:nvPicPr>
          <p:cNvPr id="9" name="Picture 8" descr="Icon&#10;&#10;Description automatically generated">
            <a:extLst>
              <a:ext uri="{FF2B5EF4-FFF2-40B4-BE49-F238E27FC236}">
                <a16:creationId xmlns:a16="http://schemas.microsoft.com/office/drawing/2014/main" id="{0862D991-591A-5541-8AE8-A1FB9DB19FCF}"/>
              </a:ext>
            </a:extLst>
          </p:cNvPr>
          <p:cNvPicPr>
            <a:picLocks noChangeAspect="1"/>
          </p:cNvPicPr>
          <p:nvPr userDrawn="1"/>
        </p:nvPicPr>
        <p:blipFill>
          <a:blip r:embed="rId2"/>
          <a:stretch>
            <a:fillRect/>
          </a:stretch>
        </p:blipFill>
        <p:spPr>
          <a:xfrm>
            <a:off x="10380526" y="377785"/>
            <a:ext cx="1440000" cy="356436"/>
          </a:xfrm>
          <a:prstGeom prst="rect">
            <a:avLst/>
          </a:prstGeom>
        </p:spPr>
      </p:pic>
    </p:spTree>
    <p:extLst>
      <p:ext uri="{BB962C8B-B14F-4D97-AF65-F5344CB8AC3E}">
        <p14:creationId xmlns:p14="http://schemas.microsoft.com/office/powerpoint/2010/main" val="1858848607"/>
      </p:ext>
    </p:extLst>
  </p:cSld>
  <p:clrMapOvr>
    <a:masterClrMapping/>
  </p:clrMapOvr>
  <p:extLst>
    <p:ext uri="{DCECCB84-F9BA-43D5-87BE-67443E8EF086}">
      <p15:sldGuideLst xmlns:p15="http://schemas.microsoft.com/office/powerpoint/2012/main">
        <p15:guide id="1" pos="3727" userDrawn="1">
          <p15:clr>
            <a:srgbClr val="FBAE40"/>
          </p15:clr>
        </p15:guide>
        <p15:guide id="2" pos="395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PL Pictures x 4 with Caption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46AF6-17FB-C642-8EB6-D61CF0C54105}"/>
              </a:ext>
            </a:extLst>
          </p:cNvPr>
          <p:cNvSpPr>
            <a:spLocks noGrp="1"/>
          </p:cNvSpPr>
          <p:nvPr>
            <p:ph type="title"/>
          </p:nvPr>
        </p:nvSpPr>
        <p:spPr>
          <a:xfrm>
            <a:off x="6275384" y="1001491"/>
            <a:ext cx="5545139" cy="1471427"/>
          </a:xfrm>
        </p:spPr>
        <p:txBody>
          <a:bodyPr anchor="t" anchorCtr="0">
            <a:normAutofit/>
          </a:bodyPr>
          <a:lstStyle>
            <a:lvl1pPr>
              <a:defRPr sz="35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473AEF3-3728-4248-A33F-FCEA3F874AEC}"/>
              </a:ext>
            </a:extLst>
          </p:cNvPr>
          <p:cNvSpPr>
            <a:spLocks noGrp="1"/>
          </p:cNvSpPr>
          <p:nvPr>
            <p:ph type="pic" idx="1"/>
          </p:nvPr>
        </p:nvSpPr>
        <p:spPr>
          <a:xfrm>
            <a:off x="371474" y="368301"/>
            <a:ext cx="2592568" cy="359939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4DE32E-330F-C04A-899E-C96439062382}"/>
              </a:ext>
            </a:extLst>
          </p:cNvPr>
          <p:cNvSpPr>
            <a:spLocks noGrp="1"/>
          </p:cNvSpPr>
          <p:nvPr>
            <p:ph type="body" sz="half" idx="2"/>
          </p:nvPr>
        </p:nvSpPr>
        <p:spPr>
          <a:xfrm>
            <a:off x="6275385" y="2690591"/>
            <a:ext cx="5545137" cy="343874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6EAC081-FC21-AA44-AF84-A5954DD73B57}"/>
              </a:ext>
            </a:extLst>
          </p:cNvPr>
          <p:cNvSpPr>
            <a:spLocks noGrp="1"/>
          </p:cNvSpPr>
          <p:nvPr>
            <p:ph type="dt" sz="half" idx="10"/>
          </p:nvPr>
        </p:nvSpPr>
        <p:spPr/>
        <p:txBody>
          <a:bodyPr/>
          <a:lstStyle/>
          <a:p>
            <a:fld id="{8E2F497F-A912-D84C-8978-7037839E52A4}" type="datetimeFigureOut">
              <a:rPr lang="en-US" smtClean="0"/>
              <a:t>5/21/2026</a:t>
            </a:fld>
            <a:endParaRPr lang="en-US"/>
          </a:p>
        </p:txBody>
      </p:sp>
      <p:sp>
        <p:nvSpPr>
          <p:cNvPr id="6" name="Footer Placeholder 5">
            <a:extLst>
              <a:ext uri="{FF2B5EF4-FFF2-40B4-BE49-F238E27FC236}">
                <a16:creationId xmlns:a16="http://schemas.microsoft.com/office/drawing/2014/main" id="{27D47101-6FCE-6A44-AF06-449CE3CC60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614B3A-E8C9-6D42-9AF2-61F32D3CE5B5}"/>
              </a:ext>
            </a:extLst>
          </p:cNvPr>
          <p:cNvSpPr>
            <a:spLocks noGrp="1"/>
          </p:cNvSpPr>
          <p:nvPr>
            <p:ph type="sldNum" sz="quarter" idx="12"/>
          </p:nvPr>
        </p:nvSpPr>
        <p:spPr/>
        <p:txBody>
          <a:bodyPr/>
          <a:lstStyle/>
          <a:p>
            <a:fld id="{E0F66305-90B3-104F-BE5E-085D9E31339C}" type="slidenum">
              <a:rPr lang="en-US" smtClean="0"/>
              <a:t>‹#›</a:t>
            </a:fld>
            <a:endParaRPr lang="en-US"/>
          </a:p>
        </p:txBody>
      </p:sp>
      <p:sp>
        <p:nvSpPr>
          <p:cNvPr id="13" name="Picture Placeholder 2">
            <a:extLst>
              <a:ext uri="{FF2B5EF4-FFF2-40B4-BE49-F238E27FC236}">
                <a16:creationId xmlns:a16="http://schemas.microsoft.com/office/drawing/2014/main" id="{C57B1D67-2B72-A042-B5E7-1CE972A9D47E}"/>
              </a:ext>
            </a:extLst>
          </p:cNvPr>
          <p:cNvSpPr>
            <a:spLocks noGrp="1"/>
          </p:cNvSpPr>
          <p:nvPr>
            <p:ph type="pic" idx="13"/>
          </p:nvPr>
        </p:nvSpPr>
        <p:spPr>
          <a:xfrm>
            <a:off x="371295" y="4344161"/>
            <a:ext cx="2592568" cy="17851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Picture Placeholder 2">
            <a:extLst>
              <a:ext uri="{FF2B5EF4-FFF2-40B4-BE49-F238E27FC236}">
                <a16:creationId xmlns:a16="http://schemas.microsoft.com/office/drawing/2014/main" id="{245C872B-3D8F-A147-9704-FD12D2212F03}"/>
              </a:ext>
            </a:extLst>
          </p:cNvPr>
          <p:cNvSpPr>
            <a:spLocks noGrp="1"/>
          </p:cNvSpPr>
          <p:nvPr>
            <p:ph type="pic" idx="14"/>
          </p:nvPr>
        </p:nvSpPr>
        <p:spPr>
          <a:xfrm>
            <a:off x="3324225" y="2529943"/>
            <a:ext cx="2592568" cy="359939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Picture Placeholder 2">
            <a:extLst>
              <a:ext uri="{FF2B5EF4-FFF2-40B4-BE49-F238E27FC236}">
                <a16:creationId xmlns:a16="http://schemas.microsoft.com/office/drawing/2014/main" id="{C71E067A-2F2E-B548-8090-F827099C3C0B}"/>
              </a:ext>
            </a:extLst>
          </p:cNvPr>
          <p:cNvSpPr>
            <a:spLocks noGrp="1"/>
          </p:cNvSpPr>
          <p:nvPr>
            <p:ph type="pic" idx="15"/>
          </p:nvPr>
        </p:nvSpPr>
        <p:spPr>
          <a:xfrm>
            <a:off x="3323684" y="368301"/>
            <a:ext cx="2592568" cy="17851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2" name="Picture 11" descr="Icon&#10;&#10;Description automatically generated">
            <a:extLst>
              <a:ext uri="{FF2B5EF4-FFF2-40B4-BE49-F238E27FC236}">
                <a16:creationId xmlns:a16="http://schemas.microsoft.com/office/drawing/2014/main" id="{8DDABF04-CD9C-DE4A-B759-E73D1982DC70}"/>
              </a:ext>
            </a:extLst>
          </p:cNvPr>
          <p:cNvPicPr>
            <a:picLocks noChangeAspect="1"/>
          </p:cNvPicPr>
          <p:nvPr userDrawn="1"/>
        </p:nvPicPr>
        <p:blipFill>
          <a:blip r:embed="rId2"/>
          <a:stretch>
            <a:fillRect/>
          </a:stretch>
        </p:blipFill>
        <p:spPr>
          <a:xfrm>
            <a:off x="10380526" y="377785"/>
            <a:ext cx="1440000" cy="356436"/>
          </a:xfrm>
          <a:prstGeom prst="rect">
            <a:avLst/>
          </a:prstGeom>
        </p:spPr>
      </p:pic>
    </p:spTree>
    <p:extLst>
      <p:ext uri="{BB962C8B-B14F-4D97-AF65-F5344CB8AC3E}">
        <p14:creationId xmlns:p14="http://schemas.microsoft.com/office/powerpoint/2010/main" val="1452948767"/>
      </p:ext>
    </p:extLst>
  </p:cSld>
  <p:clrMapOvr>
    <a:masterClrMapping/>
  </p:clrMapOvr>
  <p:extLst>
    <p:ext uri="{DCECCB84-F9BA-43D5-87BE-67443E8EF086}">
      <p15:sldGuideLst xmlns:p15="http://schemas.microsoft.com/office/powerpoint/2012/main">
        <p15:guide id="1" pos="3727" userDrawn="1">
          <p15:clr>
            <a:srgbClr val="FBAE40"/>
          </p15:clr>
        </p15:guide>
        <p15:guide id="2" pos="3953" userDrawn="1">
          <p15:clr>
            <a:srgbClr val="FBAE40"/>
          </p15:clr>
        </p15:guide>
        <p15:guide id="3" pos="1867" userDrawn="1">
          <p15:clr>
            <a:srgbClr val="FBAE40"/>
          </p15:clr>
        </p15:guide>
        <p15:guide id="4" pos="209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NPL Cover Slide -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F9594-4296-BC40-AEB1-1900F2122278}"/>
              </a:ext>
            </a:extLst>
          </p:cNvPr>
          <p:cNvSpPr>
            <a:spLocks noGrp="1"/>
          </p:cNvSpPr>
          <p:nvPr>
            <p:ph type="title" hasCustomPrompt="1"/>
          </p:nvPr>
        </p:nvSpPr>
        <p:spPr>
          <a:xfrm>
            <a:off x="743413" y="2601752"/>
            <a:ext cx="10728325" cy="1692093"/>
          </a:xfrm>
          <a:prstGeom prst="rect">
            <a:avLst/>
          </a:prstGeom>
        </p:spPr>
        <p:txBody>
          <a:bodyPr lIns="0" tIns="0" rIns="0" bIns="0" anchor="b" anchorCtr="0"/>
          <a:lstStyle>
            <a:lvl1pPr>
              <a:lnSpc>
                <a:spcPct val="120000"/>
              </a:lnSpc>
              <a:defRPr sz="5000">
                <a:solidFill>
                  <a:schemeClr val="bg1"/>
                </a:solidFill>
              </a:defRPr>
            </a:lvl1pPr>
          </a:lstStyle>
          <a:p>
            <a:r>
              <a:rPr lang="en-GB"/>
              <a:t>Click to edit </a:t>
            </a:r>
            <a:br>
              <a:rPr lang="en-GB"/>
            </a:br>
            <a:r>
              <a:rPr lang="en-GB"/>
              <a:t>Master title style</a:t>
            </a:r>
            <a:endParaRPr lang="en-US"/>
          </a:p>
        </p:txBody>
      </p:sp>
      <p:sp>
        <p:nvSpPr>
          <p:cNvPr id="3" name="Date Placeholder 2">
            <a:extLst>
              <a:ext uri="{FF2B5EF4-FFF2-40B4-BE49-F238E27FC236}">
                <a16:creationId xmlns:a16="http://schemas.microsoft.com/office/drawing/2014/main" id="{10998EF8-9639-C844-867A-62BDEA165D64}"/>
              </a:ext>
            </a:extLst>
          </p:cNvPr>
          <p:cNvSpPr>
            <a:spLocks noGrp="1"/>
          </p:cNvSpPr>
          <p:nvPr>
            <p:ph type="dt" sz="half" idx="10"/>
          </p:nvPr>
        </p:nvSpPr>
        <p:spPr/>
        <p:txBody>
          <a:bodyPr/>
          <a:lstStyle/>
          <a:p>
            <a:fld id="{AC5A9A57-BE20-E743-80F4-563B21729387}" type="datetimeFigureOut">
              <a:rPr lang="en-US" smtClean="0"/>
              <a:pPr/>
              <a:t>5/21/2026</a:t>
            </a:fld>
            <a:endParaRPr lang="en-US"/>
          </a:p>
        </p:txBody>
      </p:sp>
      <p:sp>
        <p:nvSpPr>
          <p:cNvPr id="4" name="Footer Placeholder 3">
            <a:extLst>
              <a:ext uri="{FF2B5EF4-FFF2-40B4-BE49-F238E27FC236}">
                <a16:creationId xmlns:a16="http://schemas.microsoft.com/office/drawing/2014/main" id="{79225B4F-DE44-2E4D-A658-A90D33355A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7446D4-401B-374F-A80A-51708E77F991}"/>
              </a:ext>
            </a:extLst>
          </p:cNvPr>
          <p:cNvSpPr>
            <a:spLocks noGrp="1"/>
          </p:cNvSpPr>
          <p:nvPr>
            <p:ph type="sldNum" sz="quarter" idx="12"/>
          </p:nvPr>
        </p:nvSpPr>
        <p:spPr/>
        <p:txBody>
          <a:bodyPr/>
          <a:lstStyle/>
          <a:p>
            <a:fld id="{D35D4A3B-D5B6-DA4B-ADB3-DBAA9A36C63A}" type="slidenum">
              <a:rPr lang="en-US" smtClean="0"/>
              <a:pPr/>
              <a:t>‹#›</a:t>
            </a:fld>
            <a:endParaRPr lang="en-US"/>
          </a:p>
        </p:txBody>
      </p:sp>
      <p:sp>
        <p:nvSpPr>
          <p:cNvPr id="6" name="Text Placeholder 2">
            <a:extLst>
              <a:ext uri="{FF2B5EF4-FFF2-40B4-BE49-F238E27FC236}">
                <a16:creationId xmlns:a16="http://schemas.microsoft.com/office/drawing/2014/main" id="{4D753166-D43A-D64A-9192-5D4846AE497F}"/>
              </a:ext>
            </a:extLst>
          </p:cNvPr>
          <p:cNvSpPr>
            <a:spLocks noGrp="1"/>
          </p:cNvSpPr>
          <p:nvPr>
            <p:ph type="body" idx="1"/>
          </p:nvPr>
        </p:nvSpPr>
        <p:spPr>
          <a:xfrm>
            <a:off x="743413" y="4653846"/>
            <a:ext cx="10716750" cy="1475492"/>
          </a:xfrm>
          <a:prstGeom prst="rect">
            <a:avLst/>
          </a:prstGeom>
        </p:spPr>
        <p:txBody>
          <a:bodyPr lIns="0" tIns="0" rIns="0" bIns="0"/>
          <a:lstStyle>
            <a:lvl1pPr marL="0" indent="0">
              <a:lnSpc>
                <a:spcPct val="120000"/>
              </a:lnSpc>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39721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PL Title Slide - Light">
    <p:bg>
      <p:bgPr>
        <a:gradFill>
          <a:gsLst>
            <a:gs pos="0">
              <a:schemeClr val="bg1"/>
            </a:gs>
            <a:gs pos="100000">
              <a:schemeClr val="bg2"/>
            </a:gs>
          </a:gsLst>
          <a:lin ang="2700000" scaled="1"/>
        </a:gra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3EB7D23-2745-BD4B-8C14-A551AA0A63A0}"/>
              </a:ext>
            </a:extLst>
          </p:cNvPr>
          <p:cNvSpPr>
            <a:spLocks noGrp="1"/>
          </p:cNvSpPr>
          <p:nvPr>
            <p:ph type="subTitle" idx="1"/>
          </p:nvPr>
        </p:nvSpPr>
        <p:spPr>
          <a:xfrm>
            <a:off x="743413" y="4653846"/>
            <a:ext cx="10716750" cy="1475490"/>
          </a:xfrm>
        </p:spPr>
        <p:txBody>
          <a:bodyPr>
            <a:normAutofit/>
          </a:bodyPr>
          <a:lstStyle>
            <a:lvl1pPr marL="0" indent="0" algn="l">
              <a:buNone/>
              <a:defRPr sz="25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1C389E8-BEF6-E847-B0A0-973F5D7DEC0B}"/>
              </a:ext>
            </a:extLst>
          </p:cNvPr>
          <p:cNvSpPr>
            <a:spLocks noGrp="1"/>
          </p:cNvSpPr>
          <p:nvPr>
            <p:ph type="dt" sz="half" idx="10"/>
          </p:nvPr>
        </p:nvSpPr>
        <p:spPr>
          <a:xfrm>
            <a:off x="743413" y="6356350"/>
            <a:ext cx="2837987" cy="365125"/>
          </a:xfrm>
        </p:spPr>
        <p:txBody>
          <a:bodyPr/>
          <a:lstStyle/>
          <a:p>
            <a:fld id="{8E2F497F-A912-D84C-8978-7037839E52A4}" type="datetimeFigureOut">
              <a:rPr lang="en-US" smtClean="0"/>
              <a:t>5/21/2026</a:t>
            </a:fld>
            <a:endParaRPr lang="en-US"/>
          </a:p>
        </p:txBody>
      </p:sp>
      <p:sp>
        <p:nvSpPr>
          <p:cNvPr id="5" name="Footer Placeholder 4">
            <a:extLst>
              <a:ext uri="{FF2B5EF4-FFF2-40B4-BE49-F238E27FC236}">
                <a16:creationId xmlns:a16="http://schemas.microsoft.com/office/drawing/2014/main" id="{4000A669-694B-FB47-9FE1-021EDEE160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593DC-EA5F-BE40-85FF-AF70E18C6766}"/>
              </a:ext>
            </a:extLst>
          </p:cNvPr>
          <p:cNvSpPr>
            <a:spLocks noGrp="1"/>
          </p:cNvSpPr>
          <p:nvPr>
            <p:ph type="sldNum" sz="quarter" idx="12"/>
          </p:nvPr>
        </p:nvSpPr>
        <p:spPr>
          <a:xfrm>
            <a:off x="8610600" y="6356350"/>
            <a:ext cx="2837988" cy="365125"/>
          </a:xfrm>
        </p:spPr>
        <p:txBody>
          <a:bodyPr/>
          <a:lstStyle/>
          <a:p>
            <a:fld id="{E0F66305-90B3-104F-BE5E-085D9E31339C}" type="slidenum">
              <a:rPr lang="en-US" smtClean="0"/>
              <a:t>‹#›</a:t>
            </a:fld>
            <a:endParaRPr lang="en-US"/>
          </a:p>
        </p:txBody>
      </p:sp>
      <p:sp>
        <p:nvSpPr>
          <p:cNvPr id="8" name="Title 7">
            <a:extLst>
              <a:ext uri="{FF2B5EF4-FFF2-40B4-BE49-F238E27FC236}">
                <a16:creationId xmlns:a16="http://schemas.microsoft.com/office/drawing/2014/main" id="{D77A1AD9-738E-C949-B3F2-315DF4D45FCE}"/>
              </a:ext>
            </a:extLst>
          </p:cNvPr>
          <p:cNvSpPr>
            <a:spLocks noGrp="1"/>
          </p:cNvSpPr>
          <p:nvPr>
            <p:ph type="title"/>
          </p:nvPr>
        </p:nvSpPr>
        <p:spPr>
          <a:xfrm>
            <a:off x="745283" y="1458578"/>
            <a:ext cx="10714879" cy="2835268"/>
          </a:xfrm>
        </p:spPr>
        <p:txBody>
          <a:bodyPr anchor="b" anchorCtr="0">
            <a:normAutofit/>
          </a:bodyPr>
          <a:lstStyle>
            <a:lvl1pPr>
              <a:defRPr sz="5000"/>
            </a:lvl1pPr>
          </a:lstStyle>
          <a:p>
            <a:r>
              <a:rPr lang="en-GB"/>
              <a:t>Click to edit Master title style</a:t>
            </a:r>
            <a:endParaRPr lang="en-US"/>
          </a:p>
        </p:txBody>
      </p:sp>
      <p:pic>
        <p:nvPicPr>
          <p:cNvPr id="7" name="Picture 6" descr="A picture containing text, clipart&#10;&#10;Description automatically generated">
            <a:extLst>
              <a:ext uri="{FF2B5EF4-FFF2-40B4-BE49-F238E27FC236}">
                <a16:creationId xmlns:a16="http://schemas.microsoft.com/office/drawing/2014/main" id="{278C82D4-E56E-7241-834B-15FAAB91C5D1}"/>
              </a:ext>
            </a:extLst>
          </p:cNvPr>
          <p:cNvPicPr>
            <a:picLocks noChangeAspect="1"/>
          </p:cNvPicPr>
          <p:nvPr userDrawn="1"/>
        </p:nvPicPr>
        <p:blipFill>
          <a:blip r:embed="rId2"/>
          <a:stretch>
            <a:fillRect/>
          </a:stretch>
        </p:blipFill>
        <p:spPr>
          <a:xfrm>
            <a:off x="731838" y="728663"/>
            <a:ext cx="1980000" cy="729915"/>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91B23265-345D-3841-8D42-1F4432C0341F}"/>
              </a:ext>
            </a:extLst>
          </p:cNvPr>
          <p:cNvPicPr>
            <a:picLocks noChangeAspect="1"/>
          </p:cNvPicPr>
          <p:nvPr userDrawn="1"/>
        </p:nvPicPr>
        <p:blipFill>
          <a:blip r:embed="rId3"/>
          <a:stretch>
            <a:fillRect/>
          </a:stretch>
        </p:blipFill>
        <p:spPr>
          <a:xfrm>
            <a:off x="731475" y="728663"/>
            <a:ext cx="1980000" cy="729915"/>
          </a:xfrm>
          <a:prstGeom prst="rect">
            <a:avLst/>
          </a:prstGeom>
        </p:spPr>
      </p:pic>
    </p:spTree>
    <p:extLst>
      <p:ext uri="{BB962C8B-B14F-4D97-AF65-F5344CB8AC3E}">
        <p14:creationId xmlns:p14="http://schemas.microsoft.com/office/powerpoint/2010/main" val="1571140071"/>
      </p:ext>
    </p:extLst>
  </p:cSld>
  <p:clrMapOvr>
    <a:masterClrMapping/>
  </p:clrMapOvr>
  <p:extLst>
    <p:ext uri="{DCECCB84-F9BA-43D5-87BE-67443E8EF086}">
      <p15:sldGuideLst xmlns:p15="http://schemas.microsoft.com/office/powerpoint/2012/main">
        <p15:guide id="1" pos="461">
          <p15:clr>
            <a:srgbClr val="FBAE40"/>
          </p15:clr>
        </p15:guide>
        <p15:guide id="2" orient="horz" pos="459">
          <p15:clr>
            <a:srgbClr val="FBAE40"/>
          </p15:clr>
        </p15:guide>
        <p15:guide id="3" pos="7219">
          <p15:clr>
            <a:srgbClr val="FBAE40"/>
          </p15:clr>
        </p15:guide>
        <p15:guide id="4" orient="horz" pos="386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PL Title Slide with Picture - Light">
    <p:bg>
      <p:bgPr>
        <a:gradFill>
          <a:gsLst>
            <a:gs pos="0">
              <a:schemeClr val="bg1"/>
            </a:gs>
            <a:gs pos="100000">
              <a:schemeClr val="bg2"/>
            </a:gs>
          </a:gsLst>
          <a:lin ang="2700000" scaled="1"/>
        </a:gra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1C389E8-BEF6-E847-B0A0-973F5D7DEC0B}"/>
              </a:ext>
            </a:extLst>
          </p:cNvPr>
          <p:cNvSpPr>
            <a:spLocks noGrp="1"/>
          </p:cNvSpPr>
          <p:nvPr>
            <p:ph type="dt" sz="half" idx="10"/>
          </p:nvPr>
        </p:nvSpPr>
        <p:spPr>
          <a:xfrm>
            <a:off x="743413" y="6356350"/>
            <a:ext cx="2837987" cy="365125"/>
          </a:xfrm>
        </p:spPr>
        <p:txBody>
          <a:bodyPr/>
          <a:lstStyle/>
          <a:p>
            <a:fld id="{8E2F497F-A912-D84C-8978-7037839E52A4}" type="datetimeFigureOut">
              <a:rPr lang="en-US" smtClean="0"/>
              <a:t>5/21/2026</a:t>
            </a:fld>
            <a:endParaRPr lang="en-US"/>
          </a:p>
        </p:txBody>
      </p:sp>
      <p:sp>
        <p:nvSpPr>
          <p:cNvPr id="5" name="Footer Placeholder 4">
            <a:extLst>
              <a:ext uri="{FF2B5EF4-FFF2-40B4-BE49-F238E27FC236}">
                <a16:creationId xmlns:a16="http://schemas.microsoft.com/office/drawing/2014/main" id="{4000A669-694B-FB47-9FE1-021EDEE160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593DC-EA5F-BE40-85FF-AF70E18C6766}"/>
              </a:ext>
            </a:extLst>
          </p:cNvPr>
          <p:cNvSpPr>
            <a:spLocks noGrp="1"/>
          </p:cNvSpPr>
          <p:nvPr>
            <p:ph type="sldNum" sz="quarter" idx="12"/>
          </p:nvPr>
        </p:nvSpPr>
        <p:spPr>
          <a:xfrm>
            <a:off x="8610600" y="6356350"/>
            <a:ext cx="2837988" cy="365125"/>
          </a:xfrm>
        </p:spPr>
        <p:txBody>
          <a:bodyPr/>
          <a:lstStyle/>
          <a:p>
            <a:fld id="{E0F66305-90B3-104F-BE5E-085D9E31339C}" type="slidenum">
              <a:rPr lang="en-US" smtClean="0"/>
              <a:t>‹#›</a:t>
            </a:fld>
            <a:endParaRPr lang="en-US"/>
          </a:p>
        </p:txBody>
      </p:sp>
      <p:pic>
        <p:nvPicPr>
          <p:cNvPr id="7" name="Picture 6" descr="A picture containing text, clipart&#10;&#10;Description automatically generated">
            <a:extLst>
              <a:ext uri="{FF2B5EF4-FFF2-40B4-BE49-F238E27FC236}">
                <a16:creationId xmlns:a16="http://schemas.microsoft.com/office/drawing/2014/main" id="{278C82D4-E56E-7241-834B-15FAAB91C5D1}"/>
              </a:ext>
            </a:extLst>
          </p:cNvPr>
          <p:cNvPicPr>
            <a:picLocks noChangeAspect="1"/>
          </p:cNvPicPr>
          <p:nvPr userDrawn="1"/>
        </p:nvPicPr>
        <p:blipFill>
          <a:blip r:embed="rId2"/>
          <a:stretch>
            <a:fillRect/>
          </a:stretch>
        </p:blipFill>
        <p:spPr>
          <a:xfrm>
            <a:off x="731838" y="728663"/>
            <a:ext cx="1980000" cy="729915"/>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91B23265-345D-3841-8D42-1F4432C0341F}"/>
              </a:ext>
            </a:extLst>
          </p:cNvPr>
          <p:cNvPicPr>
            <a:picLocks noChangeAspect="1"/>
          </p:cNvPicPr>
          <p:nvPr userDrawn="1"/>
        </p:nvPicPr>
        <p:blipFill>
          <a:blip r:embed="rId3"/>
          <a:stretch>
            <a:fillRect/>
          </a:stretch>
        </p:blipFill>
        <p:spPr>
          <a:xfrm>
            <a:off x="731475" y="728663"/>
            <a:ext cx="1980000" cy="729915"/>
          </a:xfrm>
          <a:prstGeom prst="rect">
            <a:avLst/>
          </a:prstGeom>
        </p:spPr>
      </p:pic>
      <p:sp>
        <p:nvSpPr>
          <p:cNvPr id="10" name="Text Placeholder 2">
            <a:extLst>
              <a:ext uri="{FF2B5EF4-FFF2-40B4-BE49-F238E27FC236}">
                <a16:creationId xmlns:a16="http://schemas.microsoft.com/office/drawing/2014/main" id="{E273CF8C-7B4A-8E4D-88C2-71681CF1B4B2}"/>
              </a:ext>
            </a:extLst>
          </p:cNvPr>
          <p:cNvSpPr>
            <a:spLocks noGrp="1"/>
          </p:cNvSpPr>
          <p:nvPr>
            <p:ph type="body" idx="1"/>
          </p:nvPr>
        </p:nvSpPr>
        <p:spPr>
          <a:xfrm>
            <a:off x="743413" y="4653846"/>
            <a:ext cx="5184775" cy="1475492"/>
          </a:xfrm>
          <a:prstGeom prst="rect">
            <a:avLst/>
          </a:prstGeom>
        </p:spPr>
        <p:txBody>
          <a:bodyPr lIns="0" tIns="0" rIns="0" bIns="0"/>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Title 11">
            <a:extLst>
              <a:ext uri="{FF2B5EF4-FFF2-40B4-BE49-F238E27FC236}">
                <a16:creationId xmlns:a16="http://schemas.microsoft.com/office/drawing/2014/main" id="{E4D144CF-DF56-9545-8307-67AF3825F60A}"/>
              </a:ext>
            </a:extLst>
          </p:cNvPr>
          <p:cNvSpPr>
            <a:spLocks noGrp="1"/>
          </p:cNvSpPr>
          <p:nvPr>
            <p:ph type="title"/>
          </p:nvPr>
        </p:nvSpPr>
        <p:spPr>
          <a:xfrm>
            <a:off x="743413" y="1815353"/>
            <a:ext cx="5173200" cy="2478493"/>
          </a:xfrm>
          <a:prstGeom prst="rect">
            <a:avLst/>
          </a:prstGeom>
        </p:spPr>
        <p:txBody>
          <a:bodyPr lIns="0" tIns="0" rIns="0" bIns="0" anchor="b" anchorCtr="0"/>
          <a:lstStyle>
            <a:lvl1pPr>
              <a:defRPr sz="5000">
                <a:solidFill>
                  <a:schemeClr val="tx2"/>
                </a:solidFill>
              </a:defRPr>
            </a:lvl1pPr>
          </a:lstStyle>
          <a:p>
            <a:r>
              <a:rPr lang="en-GB"/>
              <a:t>Click to edit Master title style</a:t>
            </a:r>
            <a:endParaRPr lang="en-US"/>
          </a:p>
        </p:txBody>
      </p:sp>
      <p:sp>
        <p:nvSpPr>
          <p:cNvPr id="12" name="Picture Placeholder 5">
            <a:extLst>
              <a:ext uri="{FF2B5EF4-FFF2-40B4-BE49-F238E27FC236}">
                <a16:creationId xmlns:a16="http://schemas.microsoft.com/office/drawing/2014/main" id="{CACE79AF-A239-9442-A40A-30C50A10BDA1}"/>
              </a:ext>
            </a:extLst>
          </p:cNvPr>
          <p:cNvSpPr>
            <a:spLocks noGrp="1"/>
          </p:cNvSpPr>
          <p:nvPr>
            <p:ph type="pic" sz="quarter" idx="13"/>
          </p:nvPr>
        </p:nvSpPr>
        <p:spPr>
          <a:xfrm>
            <a:off x="6275388" y="728663"/>
            <a:ext cx="5184775" cy="5400675"/>
          </a:xfrm>
          <a:prstGeom prst="rect">
            <a:avLst/>
          </a:prstGeom>
        </p:spPr>
        <p:txBody>
          <a:bodyPr/>
          <a:lstStyle/>
          <a:p>
            <a:endParaRPr lang="en-US"/>
          </a:p>
        </p:txBody>
      </p:sp>
    </p:spTree>
    <p:extLst>
      <p:ext uri="{BB962C8B-B14F-4D97-AF65-F5344CB8AC3E}">
        <p14:creationId xmlns:p14="http://schemas.microsoft.com/office/powerpoint/2010/main" val="1255060083"/>
      </p:ext>
    </p:extLst>
  </p:cSld>
  <p:clrMapOvr>
    <a:masterClrMapping/>
  </p:clrMapOvr>
  <p:extLst>
    <p:ext uri="{DCECCB84-F9BA-43D5-87BE-67443E8EF086}">
      <p15:sldGuideLst xmlns:p15="http://schemas.microsoft.com/office/powerpoint/2012/main">
        <p15:guide id="1" pos="461">
          <p15:clr>
            <a:srgbClr val="FBAE40"/>
          </p15:clr>
        </p15:guide>
        <p15:guide id="2" orient="horz" pos="459">
          <p15:clr>
            <a:srgbClr val="FBAE40"/>
          </p15:clr>
        </p15:guide>
        <p15:guide id="3" pos="7219">
          <p15:clr>
            <a:srgbClr val="FBAE40"/>
          </p15:clr>
        </p15:guide>
        <p15:guide id="4" orient="horz" pos="386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PL Title Slide with Picture Cutout - Light">
    <p:bg>
      <p:bgPr>
        <a:gradFill>
          <a:gsLst>
            <a:gs pos="0">
              <a:schemeClr val="bg1"/>
            </a:gs>
            <a:gs pos="100000">
              <a:schemeClr val="bg2"/>
            </a:gs>
          </a:gsLst>
          <a:lin ang="2700000" scaled="1"/>
        </a:gra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1C389E8-BEF6-E847-B0A0-973F5D7DEC0B}"/>
              </a:ext>
            </a:extLst>
          </p:cNvPr>
          <p:cNvSpPr>
            <a:spLocks noGrp="1"/>
          </p:cNvSpPr>
          <p:nvPr>
            <p:ph type="dt" sz="half" idx="10"/>
          </p:nvPr>
        </p:nvSpPr>
        <p:spPr>
          <a:xfrm>
            <a:off x="743413" y="6356350"/>
            <a:ext cx="2837987" cy="365125"/>
          </a:xfrm>
        </p:spPr>
        <p:txBody>
          <a:bodyPr/>
          <a:lstStyle/>
          <a:p>
            <a:fld id="{8E2F497F-A912-D84C-8978-7037839E52A4}" type="datetimeFigureOut">
              <a:rPr lang="en-US" smtClean="0"/>
              <a:t>5/21/2026</a:t>
            </a:fld>
            <a:endParaRPr lang="en-US"/>
          </a:p>
        </p:txBody>
      </p:sp>
      <p:sp>
        <p:nvSpPr>
          <p:cNvPr id="5" name="Footer Placeholder 4">
            <a:extLst>
              <a:ext uri="{FF2B5EF4-FFF2-40B4-BE49-F238E27FC236}">
                <a16:creationId xmlns:a16="http://schemas.microsoft.com/office/drawing/2014/main" id="{4000A669-694B-FB47-9FE1-021EDEE160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593DC-EA5F-BE40-85FF-AF70E18C6766}"/>
              </a:ext>
            </a:extLst>
          </p:cNvPr>
          <p:cNvSpPr>
            <a:spLocks noGrp="1"/>
          </p:cNvSpPr>
          <p:nvPr>
            <p:ph type="sldNum" sz="quarter" idx="12"/>
          </p:nvPr>
        </p:nvSpPr>
        <p:spPr>
          <a:xfrm>
            <a:off x="8610600" y="6356350"/>
            <a:ext cx="2837988" cy="365125"/>
          </a:xfrm>
        </p:spPr>
        <p:txBody>
          <a:bodyPr/>
          <a:lstStyle/>
          <a:p>
            <a:fld id="{E0F66305-90B3-104F-BE5E-085D9E31339C}" type="slidenum">
              <a:rPr lang="en-US" smtClean="0"/>
              <a:t>‹#›</a:t>
            </a:fld>
            <a:endParaRPr lang="en-US"/>
          </a:p>
        </p:txBody>
      </p:sp>
      <p:pic>
        <p:nvPicPr>
          <p:cNvPr id="7" name="Picture 6" descr="A picture containing text, clipart&#10;&#10;Description automatically generated">
            <a:extLst>
              <a:ext uri="{FF2B5EF4-FFF2-40B4-BE49-F238E27FC236}">
                <a16:creationId xmlns:a16="http://schemas.microsoft.com/office/drawing/2014/main" id="{278C82D4-E56E-7241-834B-15FAAB91C5D1}"/>
              </a:ext>
            </a:extLst>
          </p:cNvPr>
          <p:cNvPicPr>
            <a:picLocks noChangeAspect="1"/>
          </p:cNvPicPr>
          <p:nvPr userDrawn="1"/>
        </p:nvPicPr>
        <p:blipFill>
          <a:blip r:embed="rId2"/>
          <a:stretch>
            <a:fillRect/>
          </a:stretch>
        </p:blipFill>
        <p:spPr>
          <a:xfrm>
            <a:off x="731838" y="728663"/>
            <a:ext cx="1980000" cy="729915"/>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91B23265-345D-3841-8D42-1F4432C0341F}"/>
              </a:ext>
            </a:extLst>
          </p:cNvPr>
          <p:cNvPicPr>
            <a:picLocks noChangeAspect="1"/>
          </p:cNvPicPr>
          <p:nvPr userDrawn="1"/>
        </p:nvPicPr>
        <p:blipFill>
          <a:blip r:embed="rId3"/>
          <a:stretch>
            <a:fillRect/>
          </a:stretch>
        </p:blipFill>
        <p:spPr>
          <a:xfrm>
            <a:off x="731475" y="728663"/>
            <a:ext cx="1980000" cy="729915"/>
          </a:xfrm>
          <a:prstGeom prst="rect">
            <a:avLst/>
          </a:prstGeom>
        </p:spPr>
      </p:pic>
      <p:sp>
        <p:nvSpPr>
          <p:cNvPr id="10" name="Text Placeholder 2">
            <a:extLst>
              <a:ext uri="{FF2B5EF4-FFF2-40B4-BE49-F238E27FC236}">
                <a16:creationId xmlns:a16="http://schemas.microsoft.com/office/drawing/2014/main" id="{E273CF8C-7B4A-8E4D-88C2-71681CF1B4B2}"/>
              </a:ext>
            </a:extLst>
          </p:cNvPr>
          <p:cNvSpPr>
            <a:spLocks noGrp="1"/>
          </p:cNvSpPr>
          <p:nvPr>
            <p:ph type="body" idx="1"/>
          </p:nvPr>
        </p:nvSpPr>
        <p:spPr>
          <a:xfrm>
            <a:off x="743413" y="4653846"/>
            <a:ext cx="5184775" cy="1475492"/>
          </a:xfrm>
          <a:prstGeom prst="rect">
            <a:avLst/>
          </a:prstGeom>
        </p:spPr>
        <p:txBody>
          <a:bodyPr lIns="0" tIns="0" rIns="0" bIns="0"/>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Title 11">
            <a:extLst>
              <a:ext uri="{FF2B5EF4-FFF2-40B4-BE49-F238E27FC236}">
                <a16:creationId xmlns:a16="http://schemas.microsoft.com/office/drawing/2014/main" id="{E4D144CF-DF56-9545-8307-67AF3825F60A}"/>
              </a:ext>
            </a:extLst>
          </p:cNvPr>
          <p:cNvSpPr>
            <a:spLocks noGrp="1"/>
          </p:cNvSpPr>
          <p:nvPr>
            <p:ph type="title"/>
          </p:nvPr>
        </p:nvSpPr>
        <p:spPr>
          <a:xfrm>
            <a:off x="743413" y="1815353"/>
            <a:ext cx="4824774" cy="2478493"/>
          </a:xfrm>
          <a:prstGeom prst="rect">
            <a:avLst/>
          </a:prstGeom>
        </p:spPr>
        <p:txBody>
          <a:bodyPr lIns="0" tIns="0" rIns="0" bIns="0" anchor="b" anchorCtr="0"/>
          <a:lstStyle>
            <a:lvl1pPr>
              <a:defRPr sz="5000">
                <a:solidFill>
                  <a:schemeClr val="tx2"/>
                </a:solidFill>
              </a:defRPr>
            </a:lvl1pPr>
          </a:lstStyle>
          <a:p>
            <a:r>
              <a:rPr lang="en-GB"/>
              <a:t>Click to edit Master title style</a:t>
            </a:r>
            <a:endParaRPr lang="en-US"/>
          </a:p>
        </p:txBody>
      </p:sp>
      <p:sp>
        <p:nvSpPr>
          <p:cNvPr id="15" name="Picture Placeholder 14">
            <a:extLst>
              <a:ext uri="{FF2B5EF4-FFF2-40B4-BE49-F238E27FC236}">
                <a16:creationId xmlns:a16="http://schemas.microsoft.com/office/drawing/2014/main" id="{B93D6BA7-4C6E-7047-81DE-CC070D447D5F}"/>
              </a:ext>
            </a:extLst>
          </p:cNvPr>
          <p:cNvSpPr>
            <a:spLocks noGrp="1"/>
          </p:cNvSpPr>
          <p:nvPr>
            <p:ph type="pic" sz="quarter" idx="14"/>
          </p:nvPr>
        </p:nvSpPr>
        <p:spPr>
          <a:xfrm>
            <a:off x="5936663" y="728663"/>
            <a:ext cx="5523499" cy="5381947"/>
          </a:xfrm>
          <a:custGeom>
            <a:avLst/>
            <a:gdLst>
              <a:gd name="connsiteX0" fmla="*/ 0 w 5523499"/>
              <a:gd name="connsiteY0" fmla="*/ 711133 h 5381947"/>
              <a:gd name="connsiteX1" fmla="*/ 3948888 w 5523499"/>
              <a:gd name="connsiteY1" fmla="*/ 711133 h 5381947"/>
              <a:gd name="connsiteX2" fmla="*/ 3948888 w 5523499"/>
              <a:gd name="connsiteY2" fmla="*/ 4671133 h 5381947"/>
              <a:gd name="connsiteX3" fmla="*/ 0 w 5523499"/>
              <a:gd name="connsiteY3" fmla="*/ 4671133 h 5381947"/>
              <a:gd name="connsiteX4" fmla="*/ 159337 w 5523499"/>
              <a:gd name="connsiteY4" fmla="*/ 0 h 5381947"/>
              <a:gd name="connsiteX5" fmla="*/ 5523499 w 5523499"/>
              <a:gd name="connsiteY5" fmla="*/ 0 h 5381947"/>
              <a:gd name="connsiteX6" fmla="*/ 5523499 w 5523499"/>
              <a:gd name="connsiteY6" fmla="*/ 5381947 h 5381947"/>
              <a:gd name="connsiteX7" fmla="*/ 159337 w 5523499"/>
              <a:gd name="connsiteY7" fmla="*/ 5381947 h 5381947"/>
              <a:gd name="connsiteX8" fmla="*/ 159337 w 5523499"/>
              <a:gd name="connsiteY8" fmla="*/ 4851133 h 5381947"/>
              <a:gd name="connsiteX9" fmla="*/ 4128888 w 5523499"/>
              <a:gd name="connsiteY9" fmla="*/ 4851133 h 5381947"/>
              <a:gd name="connsiteX10" fmla="*/ 4128888 w 5523499"/>
              <a:gd name="connsiteY10" fmla="*/ 531133 h 5381947"/>
              <a:gd name="connsiteX11" fmla="*/ 159337 w 5523499"/>
              <a:gd name="connsiteY11" fmla="*/ 531133 h 538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23499" h="5381947">
                <a:moveTo>
                  <a:pt x="0" y="711133"/>
                </a:moveTo>
                <a:lnTo>
                  <a:pt x="3948888" y="711133"/>
                </a:lnTo>
                <a:lnTo>
                  <a:pt x="3948888" y="4671133"/>
                </a:lnTo>
                <a:lnTo>
                  <a:pt x="0" y="4671133"/>
                </a:lnTo>
                <a:close/>
                <a:moveTo>
                  <a:pt x="159337" y="0"/>
                </a:moveTo>
                <a:lnTo>
                  <a:pt x="5523499" y="0"/>
                </a:lnTo>
                <a:lnTo>
                  <a:pt x="5523499" y="5381947"/>
                </a:lnTo>
                <a:lnTo>
                  <a:pt x="159337" y="5381947"/>
                </a:lnTo>
                <a:lnTo>
                  <a:pt x="159337" y="4851133"/>
                </a:lnTo>
                <a:lnTo>
                  <a:pt x="4128888" y="4851133"/>
                </a:lnTo>
                <a:lnTo>
                  <a:pt x="4128888" y="531133"/>
                </a:lnTo>
                <a:lnTo>
                  <a:pt x="159337" y="531133"/>
                </a:lnTo>
                <a:close/>
              </a:path>
            </a:pathLst>
          </a:custGeom>
          <a:noFill/>
        </p:spPr>
        <p:txBody>
          <a:bodyPr wrap="square">
            <a:noAutofit/>
          </a:bodyPr>
          <a:lstStyle/>
          <a:p>
            <a:endParaRPr lang="en-US"/>
          </a:p>
        </p:txBody>
      </p:sp>
    </p:spTree>
    <p:extLst>
      <p:ext uri="{BB962C8B-B14F-4D97-AF65-F5344CB8AC3E}">
        <p14:creationId xmlns:p14="http://schemas.microsoft.com/office/powerpoint/2010/main" val="1979550757"/>
      </p:ext>
    </p:extLst>
  </p:cSld>
  <p:clrMapOvr>
    <a:masterClrMapping/>
  </p:clrMapOvr>
  <p:extLst>
    <p:ext uri="{DCECCB84-F9BA-43D5-87BE-67443E8EF086}">
      <p15:sldGuideLst xmlns:p15="http://schemas.microsoft.com/office/powerpoint/2012/main">
        <p15:guide id="1" pos="461">
          <p15:clr>
            <a:srgbClr val="FBAE40"/>
          </p15:clr>
        </p15:guide>
        <p15:guide id="2" orient="horz" pos="459">
          <p15:clr>
            <a:srgbClr val="FBAE40"/>
          </p15:clr>
        </p15:guide>
        <p15:guide id="3" pos="7219">
          <p15:clr>
            <a:srgbClr val="FBAE40"/>
          </p15:clr>
        </p15:guide>
        <p15:guide id="4" orient="horz" pos="386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PL Title and Content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625D-217C-B144-93D2-C19DE4F1945F}"/>
              </a:ext>
            </a:extLst>
          </p:cNvPr>
          <p:cNvSpPr>
            <a:spLocks noGrp="1"/>
          </p:cNvSpPr>
          <p:nvPr>
            <p:ph type="title"/>
          </p:nvPr>
        </p:nvSpPr>
        <p:spPr>
          <a:xfrm>
            <a:off x="371476" y="377785"/>
            <a:ext cx="10009050" cy="1290638"/>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9B70C27-80D5-174D-A8CC-D917A524C8E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0AFAB4E-81DB-904F-B241-4225778ABCB3}"/>
              </a:ext>
            </a:extLst>
          </p:cNvPr>
          <p:cNvSpPr>
            <a:spLocks noGrp="1"/>
          </p:cNvSpPr>
          <p:nvPr>
            <p:ph type="dt" sz="half" idx="10"/>
          </p:nvPr>
        </p:nvSpPr>
        <p:spPr/>
        <p:txBody>
          <a:bodyPr/>
          <a:lstStyle/>
          <a:p>
            <a:fld id="{8E2F497F-A912-D84C-8978-7037839E52A4}" type="datetimeFigureOut">
              <a:rPr lang="en-US" smtClean="0"/>
              <a:t>5/21/2026</a:t>
            </a:fld>
            <a:endParaRPr lang="en-US"/>
          </a:p>
        </p:txBody>
      </p:sp>
      <p:sp>
        <p:nvSpPr>
          <p:cNvPr id="5" name="Footer Placeholder 4">
            <a:extLst>
              <a:ext uri="{FF2B5EF4-FFF2-40B4-BE49-F238E27FC236}">
                <a16:creationId xmlns:a16="http://schemas.microsoft.com/office/drawing/2014/main" id="{97DDA694-C7D3-9E4A-AD42-7A27C1295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39D77-8E63-5D4B-BDFE-7D086BEB2059}"/>
              </a:ext>
            </a:extLst>
          </p:cNvPr>
          <p:cNvSpPr>
            <a:spLocks noGrp="1"/>
          </p:cNvSpPr>
          <p:nvPr>
            <p:ph type="sldNum" sz="quarter" idx="12"/>
          </p:nvPr>
        </p:nvSpPr>
        <p:spPr/>
        <p:txBody>
          <a:bodyPr/>
          <a:lstStyle/>
          <a:p>
            <a:fld id="{E0F66305-90B3-104F-BE5E-085D9E31339C}" type="slidenum">
              <a:rPr lang="en-US" smtClean="0"/>
              <a:t>‹#›</a:t>
            </a:fld>
            <a:endParaRPr lang="en-US"/>
          </a:p>
        </p:txBody>
      </p:sp>
      <p:pic>
        <p:nvPicPr>
          <p:cNvPr id="8" name="Picture 7" descr="Icon&#10;&#10;Description automatically generated">
            <a:extLst>
              <a:ext uri="{FF2B5EF4-FFF2-40B4-BE49-F238E27FC236}">
                <a16:creationId xmlns:a16="http://schemas.microsoft.com/office/drawing/2014/main" id="{9D2C6FA8-56B5-DF4F-AFCF-F7045C1038DA}"/>
              </a:ext>
            </a:extLst>
          </p:cNvPr>
          <p:cNvPicPr>
            <a:picLocks noChangeAspect="1"/>
          </p:cNvPicPr>
          <p:nvPr userDrawn="1"/>
        </p:nvPicPr>
        <p:blipFill>
          <a:blip r:embed="rId2"/>
          <a:stretch>
            <a:fillRect/>
          </a:stretch>
        </p:blipFill>
        <p:spPr>
          <a:xfrm>
            <a:off x="10380526" y="377785"/>
            <a:ext cx="1440000" cy="356436"/>
          </a:xfrm>
          <a:prstGeom prst="rect">
            <a:avLst/>
          </a:prstGeom>
        </p:spPr>
      </p:pic>
    </p:spTree>
    <p:extLst>
      <p:ext uri="{BB962C8B-B14F-4D97-AF65-F5344CB8AC3E}">
        <p14:creationId xmlns:p14="http://schemas.microsoft.com/office/powerpoint/2010/main" val="20817439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NPL Two Column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AEDBA-A237-2641-AF20-5E91101E60B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83182D9-D411-614B-93D2-447DB12DDF9D}"/>
              </a:ext>
            </a:extLst>
          </p:cNvPr>
          <p:cNvSpPr>
            <a:spLocks noGrp="1"/>
          </p:cNvSpPr>
          <p:nvPr>
            <p:ph sz="half" idx="1"/>
          </p:nvPr>
        </p:nvSpPr>
        <p:spPr>
          <a:xfrm>
            <a:off x="371476" y="1825625"/>
            <a:ext cx="5545138" cy="4303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12E2998-B52D-6C48-8404-E6F2843B8447}"/>
              </a:ext>
            </a:extLst>
          </p:cNvPr>
          <p:cNvSpPr>
            <a:spLocks noGrp="1"/>
          </p:cNvSpPr>
          <p:nvPr>
            <p:ph sz="half" idx="2"/>
          </p:nvPr>
        </p:nvSpPr>
        <p:spPr>
          <a:xfrm>
            <a:off x="6275388" y="1825625"/>
            <a:ext cx="5545136" cy="4303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92EB089-D3DF-9346-BDD3-BFF9C0C89F0F}"/>
              </a:ext>
            </a:extLst>
          </p:cNvPr>
          <p:cNvSpPr>
            <a:spLocks noGrp="1"/>
          </p:cNvSpPr>
          <p:nvPr>
            <p:ph type="dt" sz="half" idx="10"/>
          </p:nvPr>
        </p:nvSpPr>
        <p:spPr/>
        <p:txBody>
          <a:bodyPr/>
          <a:lstStyle/>
          <a:p>
            <a:fld id="{8E2F497F-A912-D84C-8978-7037839E52A4}" type="datetimeFigureOut">
              <a:rPr lang="en-US" smtClean="0"/>
              <a:t>5/21/2026</a:t>
            </a:fld>
            <a:endParaRPr lang="en-US"/>
          </a:p>
        </p:txBody>
      </p:sp>
      <p:sp>
        <p:nvSpPr>
          <p:cNvPr id="6" name="Footer Placeholder 5">
            <a:extLst>
              <a:ext uri="{FF2B5EF4-FFF2-40B4-BE49-F238E27FC236}">
                <a16:creationId xmlns:a16="http://schemas.microsoft.com/office/drawing/2014/main" id="{B91E7A3F-5642-DC45-86CF-7CB6F04E9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DF7BE6-173D-B94B-8D94-D7AA78448FF6}"/>
              </a:ext>
            </a:extLst>
          </p:cNvPr>
          <p:cNvSpPr>
            <a:spLocks noGrp="1"/>
          </p:cNvSpPr>
          <p:nvPr>
            <p:ph type="sldNum" sz="quarter" idx="12"/>
          </p:nvPr>
        </p:nvSpPr>
        <p:spPr/>
        <p:txBody>
          <a:bodyPr/>
          <a:lstStyle/>
          <a:p>
            <a:fld id="{E0F66305-90B3-104F-BE5E-085D9E31339C}" type="slidenum">
              <a:rPr lang="en-US" smtClean="0"/>
              <a:t>‹#›</a:t>
            </a:fld>
            <a:endParaRPr lang="en-US"/>
          </a:p>
        </p:txBody>
      </p:sp>
      <p:pic>
        <p:nvPicPr>
          <p:cNvPr id="9" name="Picture 8" descr="Icon&#10;&#10;Description automatically generated">
            <a:extLst>
              <a:ext uri="{FF2B5EF4-FFF2-40B4-BE49-F238E27FC236}">
                <a16:creationId xmlns:a16="http://schemas.microsoft.com/office/drawing/2014/main" id="{F450EA6A-C381-E349-9B3F-A854C9703F00}"/>
              </a:ext>
            </a:extLst>
          </p:cNvPr>
          <p:cNvPicPr>
            <a:picLocks noChangeAspect="1"/>
          </p:cNvPicPr>
          <p:nvPr userDrawn="1"/>
        </p:nvPicPr>
        <p:blipFill>
          <a:blip r:embed="rId2"/>
          <a:stretch>
            <a:fillRect/>
          </a:stretch>
        </p:blipFill>
        <p:spPr>
          <a:xfrm>
            <a:off x="10380526" y="377785"/>
            <a:ext cx="1440000" cy="356436"/>
          </a:xfrm>
          <a:prstGeom prst="rect">
            <a:avLst/>
          </a:prstGeom>
        </p:spPr>
      </p:pic>
    </p:spTree>
    <p:extLst>
      <p:ext uri="{BB962C8B-B14F-4D97-AF65-F5344CB8AC3E}">
        <p14:creationId xmlns:p14="http://schemas.microsoft.com/office/powerpoint/2010/main" val="3844428197"/>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NPL Title Only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9B30F-D552-854E-96C2-32A0DB8B8ED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8E7BFF2-43C3-2746-96BA-0ECED010CDD2}"/>
              </a:ext>
            </a:extLst>
          </p:cNvPr>
          <p:cNvSpPr>
            <a:spLocks noGrp="1"/>
          </p:cNvSpPr>
          <p:nvPr>
            <p:ph type="dt" sz="half" idx="10"/>
          </p:nvPr>
        </p:nvSpPr>
        <p:spPr/>
        <p:txBody>
          <a:bodyPr/>
          <a:lstStyle/>
          <a:p>
            <a:fld id="{8E2F497F-A912-D84C-8978-7037839E52A4}" type="datetimeFigureOut">
              <a:rPr lang="en-US" smtClean="0"/>
              <a:t>5/21/2026</a:t>
            </a:fld>
            <a:endParaRPr lang="en-US"/>
          </a:p>
        </p:txBody>
      </p:sp>
      <p:sp>
        <p:nvSpPr>
          <p:cNvPr id="4" name="Footer Placeholder 3">
            <a:extLst>
              <a:ext uri="{FF2B5EF4-FFF2-40B4-BE49-F238E27FC236}">
                <a16:creationId xmlns:a16="http://schemas.microsoft.com/office/drawing/2014/main" id="{061C8AB8-3EFD-F449-8CC6-D8F2B5F056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26E639-962E-0C4A-B3A6-F4C5786B36C0}"/>
              </a:ext>
            </a:extLst>
          </p:cNvPr>
          <p:cNvSpPr>
            <a:spLocks noGrp="1"/>
          </p:cNvSpPr>
          <p:nvPr>
            <p:ph type="sldNum" sz="quarter" idx="12"/>
          </p:nvPr>
        </p:nvSpPr>
        <p:spPr/>
        <p:txBody>
          <a:bodyPr/>
          <a:lstStyle/>
          <a:p>
            <a:fld id="{E0F66305-90B3-104F-BE5E-085D9E31339C}" type="slidenum">
              <a:rPr lang="en-US" smtClean="0"/>
              <a:t>‹#›</a:t>
            </a:fld>
            <a:endParaRPr lang="en-US"/>
          </a:p>
        </p:txBody>
      </p:sp>
      <p:pic>
        <p:nvPicPr>
          <p:cNvPr id="7" name="Picture 6" descr="Icon&#10;&#10;Description automatically generated">
            <a:extLst>
              <a:ext uri="{FF2B5EF4-FFF2-40B4-BE49-F238E27FC236}">
                <a16:creationId xmlns:a16="http://schemas.microsoft.com/office/drawing/2014/main" id="{D1CFF10B-AEEE-C646-9B38-121C30FEF5F4}"/>
              </a:ext>
            </a:extLst>
          </p:cNvPr>
          <p:cNvPicPr>
            <a:picLocks noChangeAspect="1"/>
          </p:cNvPicPr>
          <p:nvPr userDrawn="1"/>
        </p:nvPicPr>
        <p:blipFill>
          <a:blip r:embed="rId2"/>
          <a:stretch>
            <a:fillRect/>
          </a:stretch>
        </p:blipFill>
        <p:spPr>
          <a:xfrm>
            <a:off x="10380526" y="377785"/>
            <a:ext cx="1440000" cy="356436"/>
          </a:xfrm>
          <a:prstGeom prst="rect">
            <a:avLst/>
          </a:prstGeom>
        </p:spPr>
      </p:pic>
    </p:spTree>
    <p:extLst>
      <p:ext uri="{BB962C8B-B14F-4D97-AF65-F5344CB8AC3E}">
        <p14:creationId xmlns:p14="http://schemas.microsoft.com/office/powerpoint/2010/main" val="7452921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NPL Section Header - Light">
    <p:bg>
      <p:bgPr>
        <a:gradFill>
          <a:gsLst>
            <a:gs pos="0">
              <a:schemeClr val="bg1"/>
            </a:gs>
            <a:gs pos="100000">
              <a:schemeClr val="bg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A9B07-FA6E-4F4C-8412-667163FB23AD}"/>
              </a:ext>
            </a:extLst>
          </p:cNvPr>
          <p:cNvSpPr>
            <a:spLocks noGrp="1"/>
          </p:cNvSpPr>
          <p:nvPr>
            <p:ph type="title"/>
          </p:nvPr>
        </p:nvSpPr>
        <p:spPr>
          <a:xfrm>
            <a:off x="371475" y="1709739"/>
            <a:ext cx="11449050" cy="258410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66D09D7-7E8E-9A49-A34E-44FFBF796E8D}"/>
              </a:ext>
            </a:extLst>
          </p:cNvPr>
          <p:cNvSpPr>
            <a:spLocks noGrp="1"/>
          </p:cNvSpPr>
          <p:nvPr>
            <p:ph type="body" idx="1"/>
          </p:nvPr>
        </p:nvSpPr>
        <p:spPr>
          <a:xfrm>
            <a:off x="371475" y="4653846"/>
            <a:ext cx="11449050" cy="1435804"/>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B76F831-853A-2349-81DA-8AA9B81C5553}"/>
              </a:ext>
            </a:extLst>
          </p:cNvPr>
          <p:cNvSpPr>
            <a:spLocks noGrp="1"/>
          </p:cNvSpPr>
          <p:nvPr>
            <p:ph type="dt" sz="half" idx="10"/>
          </p:nvPr>
        </p:nvSpPr>
        <p:spPr/>
        <p:txBody>
          <a:bodyPr/>
          <a:lstStyle/>
          <a:p>
            <a:fld id="{8E2F497F-A912-D84C-8978-7037839E52A4}" type="datetimeFigureOut">
              <a:rPr lang="en-US" smtClean="0"/>
              <a:t>5/21/2026</a:t>
            </a:fld>
            <a:endParaRPr lang="en-US"/>
          </a:p>
        </p:txBody>
      </p:sp>
      <p:sp>
        <p:nvSpPr>
          <p:cNvPr id="5" name="Footer Placeholder 4">
            <a:extLst>
              <a:ext uri="{FF2B5EF4-FFF2-40B4-BE49-F238E27FC236}">
                <a16:creationId xmlns:a16="http://schemas.microsoft.com/office/drawing/2014/main" id="{B5A534DF-B096-7545-818F-0D66D53A1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62CD13-8885-F14D-BEC7-72B9DC0E4FF2}"/>
              </a:ext>
            </a:extLst>
          </p:cNvPr>
          <p:cNvSpPr>
            <a:spLocks noGrp="1"/>
          </p:cNvSpPr>
          <p:nvPr>
            <p:ph type="sldNum" sz="quarter" idx="12"/>
          </p:nvPr>
        </p:nvSpPr>
        <p:spPr/>
        <p:txBody>
          <a:bodyPr/>
          <a:lstStyle/>
          <a:p>
            <a:fld id="{E0F66305-90B3-104F-BE5E-085D9E31339C}" type="slidenum">
              <a:rPr lang="en-US" smtClean="0"/>
              <a:t>‹#›</a:t>
            </a:fld>
            <a:endParaRPr lang="en-US"/>
          </a:p>
        </p:txBody>
      </p:sp>
      <p:pic>
        <p:nvPicPr>
          <p:cNvPr id="8" name="Picture 7" descr="Icon&#10;&#10;Description automatically generated">
            <a:extLst>
              <a:ext uri="{FF2B5EF4-FFF2-40B4-BE49-F238E27FC236}">
                <a16:creationId xmlns:a16="http://schemas.microsoft.com/office/drawing/2014/main" id="{5980D1BD-C300-E946-A37C-E6C02B0F5696}"/>
              </a:ext>
            </a:extLst>
          </p:cNvPr>
          <p:cNvPicPr>
            <a:picLocks noChangeAspect="1"/>
          </p:cNvPicPr>
          <p:nvPr userDrawn="1"/>
        </p:nvPicPr>
        <p:blipFill>
          <a:blip r:embed="rId2"/>
          <a:stretch>
            <a:fillRect/>
          </a:stretch>
        </p:blipFill>
        <p:spPr>
          <a:xfrm>
            <a:off x="10380526" y="377785"/>
            <a:ext cx="1440000" cy="356436"/>
          </a:xfrm>
          <a:prstGeom prst="rect">
            <a:avLst/>
          </a:prstGeom>
        </p:spPr>
      </p:pic>
    </p:spTree>
    <p:extLst>
      <p:ext uri="{BB962C8B-B14F-4D97-AF65-F5344CB8AC3E}">
        <p14:creationId xmlns:p14="http://schemas.microsoft.com/office/powerpoint/2010/main" val="24738186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PL Section Header with Picture Cutout - Light">
    <p:bg>
      <p:bgPr>
        <a:gradFill>
          <a:gsLst>
            <a:gs pos="0">
              <a:schemeClr val="bg1"/>
            </a:gs>
            <a:gs pos="100000">
              <a:schemeClr val="bg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A9B07-FA6E-4F4C-8412-667163FB23AD}"/>
              </a:ext>
            </a:extLst>
          </p:cNvPr>
          <p:cNvSpPr>
            <a:spLocks noGrp="1"/>
          </p:cNvSpPr>
          <p:nvPr>
            <p:ph type="title"/>
          </p:nvPr>
        </p:nvSpPr>
        <p:spPr>
          <a:xfrm>
            <a:off x="6275999" y="1000921"/>
            <a:ext cx="5544525" cy="3292925"/>
          </a:xfrm>
        </p:spPr>
        <p:txBody>
          <a:bodyPr anchor="b"/>
          <a:lstStyle>
            <a:lvl1pPr>
              <a:defRPr sz="6000"/>
            </a:lvl1pPr>
          </a:lstStyle>
          <a:p>
            <a:r>
              <a:rPr lang="en-GB"/>
              <a:t>Click to edit Master title</a:t>
            </a:r>
            <a:endParaRPr lang="en-US"/>
          </a:p>
        </p:txBody>
      </p:sp>
      <p:sp>
        <p:nvSpPr>
          <p:cNvPr id="3" name="Text Placeholder 2">
            <a:extLst>
              <a:ext uri="{FF2B5EF4-FFF2-40B4-BE49-F238E27FC236}">
                <a16:creationId xmlns:a16="http://schemas.microsoft.com/office/drawing/2014/main" id="{D66D09D7-7E8E-9A49-A34E-44FFBF796E8D}"/>
              </a:ext>
            </a:extLst>
          </p:cNvPr>
          <p:cNvSpPr>
            <a:spLocks noGrp="1"/>
          </p:cNvSpPr>
          <p:nvPr>
            <p:ph type="body" idx="1"/>
          </p:nvPr>
        </p:nvSpPr>
        <p:spPr>
          <a:xfrm>
            <a:off x="6275999" y="4653846"/>
            <a:ext cx="5544526" cy="1435804"/>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B76F831-853A-2349-81DA-8AA9B81C5553}"/>
              </a:ext>
            </a:extLst>
          </p:cNvPr>
          <p:cNvSpPr>
            <a:spLocks noGrp="1"/>
          </p:cNvSpPr>
          <p:nvPr>
            <p:ph type="dt" sz="half" idx="10"/>
          </p:nvPr>
        </p:nvSpPr>
        <p:spPr/>
        <p:txBody>
          <a:bodyPr/>
          <a:lstStyle/>
          <a:p>
            <a:fld id="{8E2F497F-A912-D84C-8978-7037839E52A4}" type="datetimeFigureOut">
              <a:rPr lang="en-US" smtClean="0"/>
              <a:t>5/21/2026</a:t>
            </a:fld>
            <a:endParaRPr lang="en-US"/>
          </a:p>
        </p:txBody>
      </p:sp>
      <p:sp>
        <p:nvSpPr>
          <p:cNvPr id="5" name="Footer Placeholder 4">
            <a:extLst>
              <a:ext uri="{FF2B5EF4-FFF2-40B4-BE49-F238E27FC236}">
                <a16:creationId xmlns:a16="http://schemas.microsoft.com/office/drawing/2014/main" id="{B5A534DF-B096-7545-818F-0D66D53A1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62CD13-8885-F14D-BEC7-72B9DC0E4FF2}"/>
              </a:ext>
            </a:extLst>
          </p:cNvPr>
          <p:cNvSpPr>
            <a:spLocks noGrp="1"/>
          </p:cNvSpPr>
          <p:nvPr>
            <p:ph type="sldNum" sz="quarter" idx="12"/>
          </p:nvPr>
        </p:nvSpPr>
        <p:spPr/>
        <p:txBody>
          <a:bodyPr/>
          <a:lstStyle/>
          <a:p>
            <a:fld id="{E0F66305-90B3-104F-BE5E-085D9E31339C}" type="slidenum">
              <a:rPr lang="en-US" smtClean="0"/>
              <a:t>‹#›</a:t>
            </a:fld>
            <a:endParaRPr lang="en-US"/>
          </a:p>
        </p:txBody>
      </p:sp>
      <p:pic>
        <p:nvPicPr>
          <p:cNvPr id="8" name="Picture 7" descr="Icon&#10;&#10;Description automatically generated">
            <a:extLst>
              <a:ext uri="{FF2B5EF4-FFF2-40B4-BE49-F238E27FC236}">
                <a16:creationId xmlns:a16="http://schemas.microsoft.com/office/drawing/2014/main" id="{5980D1BD-C300-E946-A37C-E6C02B0F5696}"/>
              </a:ext>
            </a:extLst>
          </p:cNvPr>
          <p:cNvPicPr>
            <a:picLocks noChangeAspect="1"/>
          </p:cNvPicPr>
          <p:nvPr userDrawn="1"/>
        </p:nvPicPr>
        <p:blipFill>
          <a:blip r:embed="rId2"/>
          <a:stretch>
            <a:fillRect/>
          </a:stretch>
        </p:blipFill>
        <p:spPr>
          <a:xfrm>
            <a:off x="10380526" y="377785"/>
            <a:ext cx="1440000" cy="356436"/>
          </a:xfrm>
          <a:prstGeom prst="rect">
            <a:avLst/>
          </a:prstGeom>
        </p:spPr>
      </p:pic>
      <p:sp>
        <p:nvSpPr>
          <p:cNvPr id="9" name="Picture Placeholder 8">
            <a:extLst>
              <a:ext uri="{FF2B5EF4-FFF2-40B4-BE49-F238E27FC236}">
                <a16:creationId xmlns:a16="http://schemas.microsoft.com/office/drawing/2014/main" id="{FB0B49F2-DE03-CE4C-86C3-D58F6BAE8C6D}"/>
              </a:ext>
            </a:extLst>
          </p:cNvPr>
          <p:cNvSpPr>
            <a:spLocks noGrp="1"/>
          </p:cNvSpPr>
          <p:nvPr>
            <p:ph type="pic" sz="quarter" idx="14"/>
          </p:nvPr>
        </p:nvSpPr>
        <p:spPr>
          <a:xfrm>
            <a:off x="371476" y="733264"/>
            <a:ext cx="5544525" cy="5391472"/>
          </a:xfrm>
          <a:custGeom>
            <a:avLst/>
            <a:gdLst>
              <a:gd name="connsiteX0" fmla="*/ 1584525 w 5544525"/>
              <a:gd name="connsiteY0" fmla="*/ 711472 h 5391472"/>
              <a:gd name="connsiteX1" fmla="*/ 5544525 w 5544525"/>
              <a:gd name="connsiteY1" fmla="*/ 711472 h 5391472"/>
              <a:gd name="connsiteX2" fmla="*/ 5544525 w 5544525"/>
              <a:gd name="connsiteY2" fmla="*/ 4671472 h 5391472"/>
              <a:gd name="connsiteX3" fmla="*/ 1584525 w 5544525"/>
              <a:gd name="connsiteY3" fmla="*/ 4671472 h 5391472"/>
              <a:gd name="connsiteX4" fmla="*/ 0 w 5544525"/>
              <a:gd name="connsiteY4" fmla="*/ 0 h 5391472"/>
              <a:gd name="connsiteX5" fmla="*/ 5364525 w 5544525"/>
              <a:gd name="connsiteY5" fmla="*/ 0 h 5391472"/>
              <a:gd name="connsiteX6" fmla="*/ 5364525 w 5544525"/>
              <a:gd name="connsiteY6" fmla="*/ 531472 h 5391472"/>
              <a:gd name="connsiteX7" fmla="*/ 1404525 w 5544525"/>
              <a:gd name="connsiteY7" fmla="*/ 531472 h 5391472"/>
              <a:gd name="connsiteX8" fmla="*/ 1404525 w 5544525"/>
              <a:gd name="connsiteY8" fmla="*/ 4851472 h 5391472"/>
              <a:gd name="connsiteX9" fmla="*/ 1639538 w 5544525"/>
              <a:gd name="connsiteY9" fmla="*/ 4851472 h 5391472"/>
              <a:gd name="connsiteX10" fmla="*/ 1639538 w 5544525"/>
              <a:gd name="connsiteY10" fmla="*/ 4853773 h 5391472"/>
              <a:gd name="connsiteX11" fmla="*/ 5364525 w 5544525"/>
              <a:gd name="connsiteY11" fmla="*/ 4853773 h 5391472"/>
              <a:gd name="connsiteX12" fmla="*/ 5364525 w 5544525"/>
              <a:gd name="connsiteY12" fmla="*/ 5391472 h 5391472"/>
              <a:gd name="connsiteX13" fmla="*/ 0 w 5544525"/>
              <a:gd name="connsiteY13" fmla="*/ 5391472 h 539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44525" h="5391472">
                <a:moveTo>
                  <a:pt x="1584525" y="711472"/>
                </a:moveTo>
                <a:lnTo>
                  <a:pt x="5544525" y="711472"/>
                </a:lnTo>
                <a:lnTo>
                  <a:pt x="5544525" y="4671472"/>
                </a:lnTo>
                <a:lnTo>
                  <a:pt x="1584525" y="4671472"/>
                </a:lnTo>
                <a:close/>
                <a:moveTo>
                  <a:pt x="0" y="0"/>
                </a:moveTo>
                <a:lnTo>
                  <a:pt x="5364525" y="0"/>
                </a:lnTo>
                <a:lnTo>
                  <a:pt x="5364525" y="531472"/>
                </a:lnTo>
                <a:lnTo>
                  <a:pt x="1404525" y="531472"/>
                </a:lnTo>
                <a:lnTo>
                  <a:pt x="1404525" y="4851472"/>
                </a:lnTo>
                <a:lnTo>
                  <a:pt x="1639538" y="4851472"/>
                </a:lnTo>
                <a:lnTo>
                  <a:pt x="1639538" y="4853773"/>
                </a:lnTo>
                <a:lnTo>
                  <a:pt x="5364525" y="4853773"/>
                </a:lnTo>
                <a:lnTo>
                  <a:pt x="5364525" y="5391472"/>
                </a:lnTo>
                <a:lnTo>
                  <a:pt x="0" y="5391472"/>
                </a:lnTo>
                <a:close/>
              </a:path>
            </a:pathLst>
          </a:custGeom>
        </p:spPr>
        <p:txBody>
          <a:bodyPr wrap="square">
            <a:noAutofit/>
          </a:bodyPr>
          <a:lstStyle/>
          <a:p>
            <a:endParaRPr lang="en-US"/>
          </a:p>
        </p:txBody>
      </p:sp>
    </p:spTree>
    <p:extLst>
      <p:ext uri="{BB962C8B-B14F-4D97-AF65-F5344CB8AC3E}">
        <p14:creationId xmlns:p14="http://schemas.microsoft.com/office/powerpoint/2010/main" val="2949839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NPL Blank - Ligh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0A4420-95D2-4444-A902-2F656ADE5F8D}"/>
              </a:ext>
            </a:extLst>
          </p:cNvPr>
          <p:cNvSpPr>
            <a:spLocks noGrp="1"/>
          </p:cNvSpPr>
          <p:nvPr>
            <p:ph type="dt" sz="half" idx="10"/>
          </p:nvPr>
        </p:nvSpPr>
        <p:spPr/>
        <p:txBody>
          <a:bodyPr/>
          <a:lstStyle/>
          <a:p>
            <a:fld id="{8E2F497F-A912-D84C-8978-7037839E52A4}" type="datetimeFigureOut">
              <a:rPr lang="en-US" smtClean="0"/>
              <a:t>5/21/2026</a:t>
            </a:fld>
            <a:endParaRPr lang="en-US"/>
          </a:p>
        </p:txBody>
      </p:sp>
      <p:sp>
        <p:nvSpPr>
          <p:cNvPr id="3" name="Footer Placeholder 2">
            <a:extLst>
              <a:ext uri="{FF2B5EF4-FFF2-40B4-BE49-F238E27FC236}">
                <a16:creationId xmlns:a16="http://schemas.microsoft.com/office/drawing/2014/main" id="{66E12DFF-08A1-E642-8DE7-7701FC50E8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72002D-7AE6-0946-AC2C-97C09D466D94}"/>
              </a:ext>
            </a:extLst>
          </p:cNvPr>
          <p:cNvSpPr>
            <a:spLocks noGrp="1"/>
          </p:cNvSpPr>
          <p:nvPr>
            <p:ph type="sldNum" sz="quarter" idx="12"/>
          </p:nvPr>
        </p:nvSpPr>
        <p:spPr/>
        <p:txBody>
          <a:bodyPr/>
          <a:lstStyle/>
          <a:p>
            <a:fld id="{E0F66305-90B3-104F-BE5E-085D9E31339C}" type="slidenum">
              <a:rPr lang="en-US" smtClean="0"/>
              <a:t>‹#›</a:t>
            </a:fld>
            <a:endParaRPr lang="en-US"/>
          </a:p>
        </p:txBody>
      </p:sp>
      <p:pic>
        <p:nvPicPr>
          <p:cNvPr id="6" name="Picture 5" descr="Icon&#10;&#10;Description automatically generated">
            <a:extLst>
              <a:ext uri="{FF2B5EF4-FFF2-40B4-BE49-F238E27FC236}">
                <a16:creationId xmlns:a16="http://schemas.microsoft.com/office/drawing/2014/main" id="{1B275804-B3C1-8F48-8B0B-75C961475C9F}"/>
              </a:ext>
            </a:extLst>
          </p:cNvPr>
          <p:cNvPicPr>
            <a:picLocks noChangeAspect="1"/>
          </p:cNvPicPr>
          <p:nvPr userDrawn="1"/>
        </p:nvPicPr>
        <p:blipFill>
          <a:blip r:embed="rId2"/>
          <a:stretch>
            <a:fillRect/>
          </a:stretch>
        </p:blipFill>
        <p:spPr>
          <a:xfrm>
            <a:off x="10380526" y="377785"/>
            <a:ext cx="1440000" cy="356436"/>
          </a:xfrm>
          <a:prstGeom prst="rect">
            <a:avLst/>
          </a:prstGeom>
        </p:spPr>
      </p:pic>
    </p:spTree>
    <p:extLst>
      <p:ext uri="{BB962C8B-B14F-4D97-AF65-F5344CB8AC3E}">
        <p14:creationId xmlns:p14="http://schemas.microsoft.com/office/powerpoint/2010/main" val="1888760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NPL Picture Right with Caption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46AF6-17FB-C642-8EB6-D61CF0C54105}"/>
              </a:ext>
            </a:extLst>
          </p:cNvPr>
          <p:cNvSpPr>
            <a:spLocks noGrp="1"/>
          </p:cNvSpPr>
          <p:nvPr>
            <p:ph type="title"/>
          </p:nvPr>
        </p:nvSpPr>
        <p:spPr>
          <a:xfrm>
            <a:off x="371474" y="368300"/>
            <a:ext cx="5545139" cy="1689100"/>
          </a:xfrm>
        </p:spPr>
        <p:txBody>
          <a:bodyPr anchor="t" anchorCtr="0"/>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473AEF3-3728-4248-A33F-FCEA3F874AEC}"/>
              </a:ext>
            </a:extLst>
          </p:cNvPr>
          <p:cNvSpPr>
            <a:spLocks noGrp="1"/>
          </p:cNvSpPr>
          <p:nvPr>
            <p:ph type="pic" idx="1"/>
          </p:nvPr>
        </p:nvSpPr>
        <p:spPr>
          <a:xfrm>
            <a:off x="6275388" y="987425"/>
            <a:ext cx="5545136" cy="51008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4DE32E-330F-C04A-899E-C96439062382}"/>
              </a:ext>
            </a:extLst>
          </p:cNvPr>
          <p:cNvSpPr>
            <a:spLocks noGrp="1"/>
          </p:cNvSpPr>
          <p:nvPr>
            <p:ph type="body" sz="half" idx="2"/>
          </p:nvPr>
        </p:nvSpPr>
        <p:spPr>
          <a:xfrm>
            <a:off x="371475" y="2057400"/>
            <a:ext cx="5545137" cy="403088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6EAC081-FC21-AA44-AF84-A5954DD73B57}"/>
              </a:ext>
            </a:extLst>
          </p:cNvPr>
          <p:cNvSpPr>
            <a:spLocks noGrp="1"/>
          </p:cNvSpPr>
          <p:nvPr>
            <p:ph type="dt" sz="half" idx="10"/>
          </p:nvPr>
        </p:nvSpPr>
        <p:spPr/>
        <p:txBody>
          <a:bodyPr/>
          <a:lstStyle/>
          <a:p>
            <a:fld id="{8E2F497F-A912-D84C-8978-7037839E52A4}" type="datetimeFigureOut">
              <a:rPr lang="en-US" smtClean="0"/>
              <a:t>5/21/2026</a:t>
            </a:fld>
            <a:endParaRPr lang="en-US"/>
          </a:p>
        </p:txBody>
      </p:sp>
      <p:sp>
        <p:nvSpPr>
          <p:cNvPr id="6" name="Footer Placeholder 5">
            <a:extLst>
              <a:ext uri="{FF2B5EF4-FFF2-40B4-BE49-F238E27FC236}">
                <a16:creationId xmlns:a16="http://schemas.microsoft.com/office/drawing/2014/main" id="{27D47101-6FCE-6A44-AF06-449CE3CC60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614B3A-E8C9-6D42-9AF2-61F32D3CE5B5}"/>
              </a:ext>
            </a:extLst>
          </p:cNvPr>
          <p:cNvSpPr>
            <a:spLocks noGrp="1"/>
          </p:cNvSpPr>
          <p:nvPr>
            <p:ph type="sldNum" sz="quarter" idx="12"/>
          </p:nvPr>
        </p:nvSpPr>
        <p:spPr/>
        <p:txBody>
          <a:bodyPr/>
          <a:lstStyle/>
          <a:p>
            <a:fld id="{E0F66305-90B3-104F-BE5E-085D9E31339C}" type="slidenum">
              <a:rPr lang="en-US" smtClean="0"/>
              <a:t>‹#›</a:t>
            </a:fld>
            <a:endParaRPr lang="en-US"/>
          </a:p>
        </p:txBody>
      </p:sp>
      <p:pic>
        <p:nvPicPr>
          <p:cNvPr id="9" name="Picture 8" descr="Icon&#10;&#10;Description automatically generated">
            <a:extLst>
              <a:ext uri="{FF2B5EF4-FFF2-40B4-BE49-F238E27FC236}">
                <a16:creationId xmlns:a16="http://schemas.microsoft.com/office/drawing/2014/main" id="{F111D22D-68A6-BF4B-8B01-4B616EFB52F9}"/>
              </a:ext>
            </a:extLst>
          </p:cNvPr>
          <p:cNvPicPr>
            <a:picLocks noChangeAspect="1"/>
          </p:cNvPicPr>
          <p:nvPr userDrawn="1"/>
        </p:nvPicPr>
        <p:blipFill>
          <a:blip r:embed="rId2"/>
          <a:stretch>
            <a:fillRect/>
          </a:stretch>
        </p:blipFill>
        <p:spPr>
          <a:xfrm>
            <a:off x="10380526" y="377785"/>
            <a:ext cx="1440000" cy="356436"/>
          </a:xfrm>
          <a:prstGeom prst="rect">
            <a:avLst/>
          </a:prstGeom>
        </p:spPr>
      </p:pic>
    </p:spTree>
    <p:extLst>
      <p:ext uri="{BB962C8B-B14F-4D97-AF65-F5344CB8AC3E}">
        <p14:creationId xmlns:p14="http://schemas.microsoft.com/office/powerpoint/2010/main" val="393518466"/>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NPL Picture Left with Caption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46AF6-17FB-C642-8EB6-D61CF0C54105}"/>
              </a:ext>
            </a:extLst>
          </p:cNvPr>
          <p:cNvSpPr>
            <a:spLocks noGrp="1"/>
          </p:cNvSpPr>
          <p:nvPr>
            <p:ph type="title"/>
          </p:nvPr>
        </p:nvSpPr>
        <p:spPr>
          <a:xfrm>
            <a:off x="6275384" y="1001491"/>
            <a:ext cx="5545139" cy="1471427"/>
          </a:xfrm>
        </p:spPr>
        <p:txBody>
          <a:bodyPr anchor="t" anchorCtr="0"/>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473AEF3-3728-4248-A33F-FCEA3F874AEC}"/>
              </a:ext>
            </a:extLst>
          </p:cNvPr>
          <p:cNvSpPr>
            <a:spLocks noGrp="1"/>
          </p:cNvSpPr>
          <p:nvPr>
            <p:ph type="pic" idx="1"/>
          </p:nvPr>
        </p:nvSpPr>
        <p:spPr>
          <a:xfrm>
            <a:off x="371477" y="359051"/>
            <a:ext cx="5545136" cy="57702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4DE32E-330F-C04A-899E-C96439062382}"/>
              </a:ext>
            </a:extLst>
          </p:cNvPr>
          <p:cNvSpPr>
            <a:spLocks noGrp="1"/>
          </p:cNvSpPr>
          <p:nvPr>
            <p:ph type="body" sz="half" idx="2"/>
          </p:nvPr>
        </p:nvSpPr>
        <p:spPr>
          <a:xfrm>
            <a:off x="6275385" y="2690591"/>
            <a:ext cx="5545137" cy="343874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6EAC081-FC21-AA44-AF84-A5954DD73B57}"/>
              </a:ext>
            </a:extLst>
          </p:cNvPr>
          <p:cNvSpPr>
            <a:spLocks noGrp="1"/>
          </p:cNvSpPr>
          <p:nvPr>
            <p:ph type="dt" sz="half" idx="10"/>
          </p:nvPr>
        </p:nvSpPr>
        <p:spPr/>
        <p:txBody>
          <a:bodyPr/>
          <a:lstStyle/>
          <a:p>
            <a:fld id="{8E2F497F-A912-D84C-8978-7037839E52A4}" type="datetimeFigureOut">
              <a:rPr lang="en-US" smtClean="0"/>
              <a:t>5/21/2026</a:t>
            </a:fld>
            <a:endParaRPr lang="en-US"/>
          </a:p>
        </p:txBody>
      </p:sp>
      <p:sp>
        <p:nvSpPr>
          <p:cNvPr id="6" name="Footer Placeholder 5">
            <a:extLst>
              <a:ext uri="{FF2B5EF4-FFF2-40B4-BE49-F238E27FC236}">
                <a16:creationId xmlns:a16="http://schemas.microsoft.com/office/drawing/2014/main" id="{27D47101-6FCE-6A44-AF06-449CE3CC60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614B3A-E8C9-6D42-9AF2-61F32D3CE5B5}"/>
              </a:ext>
            </a:extLst>
          </p:cNvPr>
          <p:cNvSpPr>
            <a:spLocks noGrp="1"/>
          </p:cNvSpPr>
          <p:nvPr>
            <p:ph type="sldNum" sz="quarter" idx="12"/>
          </p:nvPr>
        </p:nvSpPr>
        <p:spPr/>
        <p:txBody>
          <a:bodyPr/>
          <a:lstStyle/>
          <a:p>
            <a:fld id="{E0F66305-90B3-104F-BE5E-085D9E31339C}" type="slidenum">
              <a:rPr lang="en-US" smtClean="0"/>
              <a:t>‹#›</a:t>
            </a:fld>
            <a:endParaRPr lang="en-US"/>
          </a:p>
        </p:txBody>
      </p:sp>
      <p:pic>
        <p:nvPicPr>
          <p:cNvPr id="9" name="Picture 8" descr="Icon&#10;&#10;Description automatically generated">
            <a:extLst>
              <a:ext uri="{FF2B5EF4-FFF2-40B4-BE49-F238E27FC236}">
                <a16:creationId xmlns:a16="http://schemas.microsoft.com/office/drawing/2014/main" id="{0862D991-591A-5541-8AE8-A1FB9DB19FCF}"/>
              </a:ext>
            </a:extLst>
          </p:cNvPr>
          <p:cNvPicPr>
            <a:picLocks noChangeAspect="1"/>
          </p:cNvPicPr>
          <p:nvPr userDrawn="1"/>
        </p:nvPicPr>
        <p:blipFill>
          <a:blip r:embed="rId2"/>
          <a:stretch>
            <a:fillRect/>
          </a:stretch>
        </p:blipFill>
        <p:spPr>
          <a:xfrm>
            <a:off x="10380526" y="377785"/>
            <a:ext cx="1440000" cy="356436"/>
          </a:xfrm>
          <a:prstGeom prst="rect">
            <a:avLst/>
          </a:prstGeom>
        </p:spPr>
      </p:pic>
    </p:spTree>
    <p:extLst>
      <p:ext uri="{BB962C8B-B14F-4D97-AF65-F5344CB8AC3E}">
        <p14:creationId xmlns:p14="http://schemas.microsoft.com/office/powerpoint/2010/main" val="442358644"/>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PL Pictures x 4 with Caption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46AF6-17FB-C642-8EB6-D61CF0C54105}"/>
              </a:ext>
            </a:extLst>
          </p:cNvPr>
          <p:cNvSpPr>
            <a:spLocks noGrp="1"/>
          </p:cNvSpPr>
          <p:nvPr>
            <p:ph type="title"/>
          </p:nvPr>
        </p:nvSpPr>
        <p:spPr>
          <a:xfrm>
            <a:off x="6275384" y="1001491"/>
            <a:ext cx="5545139" cy="1471427"/>
          </a:xfrm>
        </p:spPr>
        <p:txBody>
          <a:bodyPr anchor="t" anchorCtr="0"/>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473AEF3-3728-4248-A33F-FCEA3F874AEC}"/>
              </a:ext>
            </a:extLst>
          </p:cNvPr>
          <p:cNvSpPr>
            <a:spLocks noGrp="1"/>
          </p:cNvSpPr>
          <p:nvPr>
            <p:ph type="pic" idx="1"/>
          </p:nvPr>
        </p:nvSpPr>
        <p:spPr>
          <a:xfrm>
            <a:off x="371474" y="368301"/>
            <a:ext cx="2592568" cy="359939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4DE32E-330F-C04A-899E-C96439062382}"/>
              </a:ext>
            </a:extLst>
          </p:cNvPr>
          <p:cNvSpPr>
            <a:spLocks noGrp="1"/>
          </p:cNvSpPr>
          <p:nvPr>
            <p:ph type="body" sz="half" idx="2"/>
          </p:nvPr>
        </p:nvSpPr>
        <p:spPr>
          <a:xfrm>
            <a:off x="6275385" y="2690591"/>
            <a:ext cx="5545137" cy="343874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6EAC081-FC21-AA44-AF84-A5954DD73B57}"/>
              </a:ext>
            </a:extLst>
          </p:cNvPr>
          <p:cNvSpPr>
            <a:spLocks noGrp="1"/>
          </p:cNvSpPr>
          <p:nvPr>
            <p:ph type="dt" sz="half" idx="10"/>
          </p:nvPr>
        </p:nvSpPr>
        <p:spPr/>
        <p:txBody>
          <a:bodyPr/>
          <a:lstStyle/>
          <a:p>
            <a:fld id="{8E2F497F-A912-D84C-8978-7037839E52A4}" type="datetimeFigureOut">
              <a:rPr lang="en-US" smtClean="0"/>
              <a:t>5/21/2026</a:t>
            </a:fld>
            <a:endParaRPr lang="en-US"/>
          </a:p>
        </p:txBody>
      </p:sp>
      <p:sp>
        <p:nvSpPr>
          <p:cNvPr id="6" name="Footer Placeholder 5">
            <a:extLst>
              <a:ext uri="{FF2B5EF4-FFF2-40B4-BE49-F238E27FC236}">
                <a16:creationId xmlns:a16="http://schemas.microsoft.com/office/drawing/2014/main" id="{27D47101-6FCE-6A44-AF06-449CE3CC60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614B3A-E8C9-6D42-9AF2-61F32D3CE5B5}"/>
              </a:ext>
            </a:extLst>
          </p:cNvPr>
          <p:cNvSpPr>
            <a:spLocks noGrp="1"/>
          </p:cNvSpPr>
          <p:nvPr>
            <p:ph type="sldNum" sz="quarter" idx="12"/>
          </p:nvPr>
        </p:nvSpPr>
        <p:spPr/>
        <p:txBody>
          <a:bodyPr/>
          <a:lstStyle/>
          <a:p>
            <a:fld id="{E0F66305-90B3-104F-BE5E-085D9E31339C}" type="slidenum">
              <a:rPr lang="en-US" smtClean="0"/>
              <a:t>‹#›</a:t>
            </a:fld>
            <a:endParaRPr lang="en-US"/>
          </a:p>
        </p:txBody>
      </p:sp>
      <p:sp>
        <p:nvSpPr>
          <p:cNvPr id="13" name="Picture Placeholder 2">
            <a:extLst>
              <a:ext uri="{FF2B5EF4-FFF2-40B4-BE49-F238E27FC236}">
                <a16:creationId xmlns:a16="http://schemas.microsoft.com/office/drawing/2014/main" id="{C57B1D67-2B72-A042-B5E7-1CE972A9D47E}"/>
              </a:ext>
            </a:extLst>
          </p:cNvPr>
          <p:cNvSpPr>
            <a:spLocks noGrp="1"/>
          </p:cNvSpPr>
          <p:nvPr>
            <p:ph type="pic" idx="13"/>
          </p:nvPr>
        </p:nvSpPr>
        <p:spPr>
          <a:xfrm>
            <a:off x="371295" y="4344161"/>
            <a:ext cx="2592568" cy="17851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Picture Placeholder 2">
            <a:extLst>
              <a:ext uri="{FF2B5EF4-FFF2-40B4-BE49-F238E27FC236}">
                <a16:creationId xmlns:a16="http://schemas.microsoft.com/office/drawing/2014/main" id="{245C872B-3D8F-A147-9704-FD12D2212F03}"/>
              </a:ext>
            </a:extLst>
          </p:cNvPr>
          <p:cNvSpPr>
            <a:spLocks noGrp="1"/>
          </p:cNvSpPr>
          <p:nvPr>
            <p:ph type="pic" idx="14"/>
          </p:nvPr>
        </p:nvSpPr>
        <p:spPr>
          <a:xfrm>
            <a:off x="3324225" y="2529943"/>
            <a:ext cx="2592568" cy="359939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Picture Placeholder 2">
            <a:extLst>
              <a:ext uri="{FF2B5EF4-FFF2-40B4-BE49-F238E27FC236}">
                <a16:creationId xmlns:a16="http://schemas.microsoft.com/office/drawing/2014/main" id="{C71E067A-2F2E-B548-8090-F827099C3C0B}"/>
              </a:ext>
            </a:extLst>
          </p:cNvPr>
          <p:cNvSpPr>
            <a:spLocks noGrp="1"/>
          </p:cNvSpPr>
          <p:nvPr>
            <p:ph type="pic" idx="15"/>
          </p:nvPr>
        </p:nvSpPr>
        <p:spPr>
          <a:xfrm>
            <a:off x="3323684" y="368301"/>
            <a:ext cx="2592568" cy="17851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2" name="Picture 11" descr="Icon&#10;&#10;Description automatically generated">
            <a:extLst>
              <a:ext uri="{FF2B5EF4-FFF2-40B4-BE49-F238E27FC236}">
                <a16:creationId xmlns:a16="http://schemas.microsoft.com/office/drawing/2014/main" id="{8DDABF04-CD9C-DE4A-B759-E73D1982DC70}"/>
              </a:ext>
            </a:extLst>
          </p:cNvPr>
          <p:cNvPicPr>
            <a:picLocks noChangeAspect="1"/>
          </p:cNvPicPr>
          <p:nvPr userDrawn="1"/>
        </p:nvPicPr>
        <p:blipFill>
          <a:blip r:embed="rId2"/>
          <a:stretch>
            <a:fillRect/>
          </a:stretch>
        </p:blipFill>
        <p:spPr>
          <a:xfrm>
            <a:off x="10380526" y="377785"/>
            <a:ext cx="1440000" cy="356436"/>
          </a:xfrm>
          <a:prstGeom prst="rect">
            <a:avLst/>
          </a:prstGeom>
        </p:spPr>
      </p:pic>
    </p:spTree>
    <p:extLst>
      <p:ext uri="{BB962C8B-B14F-4D97-AF65-F5344CB8AC3E}">
        <p14:creationId xmlns:p14="http://schemas.microsoft.com/office/powerpoint/2010/main" val="2603145485"/>
      </p:ext>
    </p:extLst>
  </p:cSld>
  <p:clrMapOvr>
    <a:masterClrMapping/>
  </p:clrMapOvr>
  <p:extLst>
    <p:ext uri="{DCECCB84-F9BA-43D5-87BE-67443E8EF086}">
      <p15:sldGuideLst xmlns:p15="http://schemas.microsoft.com/office/powerpoint/2012/main">
        <p15:guide id="1" pos="3727">
          <p15:clr>
            <a:srgbClr val="FBAE40"/>
          </p15:clr>
        </p15:guide>
        <p15:guide id="2" pos="3953">
          <p15:clr>
            <a:srgbClr val="FBAE40"/>
          </p15:clr>
        </p15:guide>
        <p15:guide id="3" pos="1867">
          <p15:clr>
            <a:srgbClr val="FBAE40"/>
          </p15:clr>
        </p15:guide>
        <p15:guide id="4" pos="209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NPL Cover Slide with Picture - Dar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9ED5E4D-7D14-CF40-92CC-F83222FC7E7E}"/>
              </a:ext>
            </a:extLst>
          </p:cNvPr>
          <p:cNvSpPr>
            <a:spLocks noGrp="1"/>
          </p:cNvSpPr>
          <p:nvPr>
            <p:ph type="dt" sz="half" idx="10"/>
          </p:nvPr>
        </p:nvSpPr>
        <p:spPr/>
        <p:txBody>
          <a:bodyPr/>
          <a:lstStyle/>
          <a:p>
            <a:fld id="{AC5A9A57-BE20-E743-80F4-563B21729387}" type="datetimeFigureOut">
              <a:rPr lang="en-US" smtClean="0"/>
              <a:pPr/>
              <a:t>5/21/2026</a:t>
            </a:fld>
            <a:endParaRPr lang="en-US"/>
          </a:p>
        </p:txBody>
      </p:sp>
      <p:sp>
        <p:nvSpPr>
          <p:cNvPr id="4" name="Footer Placeholder 3">
            <a:extLst>
              <a:ext uri="{FF2B5EF4-FFF2-40B4-BE49-F238E27FC236}">
                <a16:creationId xmlns:a16="http://schemas.microsoft.com/office/drawing/2014/main" id="{67578CDC-C5AB-5B4A-BAEE-E964EFD864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DCC998-4900-2A4E-BB76-F24CE7E6DEDA}"/>
              </a:ext>
            </a:extLst>
          </p:cNvPr>
          <p:cNvSpPr>
            <a:spLocks noGrp="1"/>
          </p:cNvSpPr>
          <p:nvPr>
            <p:ph type="sldNum" sz="quarter" idx="12"/>
          </p:nvPr>
        </p:nvSpPr>
        <p:spPr/>
        <p:txBody>
          <a:bodyPr/>
          <a:lstStyle/>
          <a:p>
            <a:fld id="{D35D4A3B-D5B6-DA4B-ADB3-DBAA9A36C63A}" type="slidenum">
              <a:rPr lang="en-US" smtClean="0"/>
              <a:pPr/>
              <a:t>‹#›</a:t>
            </a:fld>
            <a:endParaRPr lang="en-US"/>
          </a:p>
        </p:txBody>
      </p:sp>
      <p:sp>
        <p:nvSpPr>
          <p:cNvPr id="6" name="Text Placeholder 2">
            <a:extLst>
              <a:ext uri="{FF2B5EF4-FFF2-40B4-BE49-F238E27FC236}">
                <a16:creationId xmlns:a16="http://schemas.microsoft.com/office/drawing/2014/main" id="{5A6C5282-BD60-9D4F-8472-A6FCBA0CA4B9}"/>
              </a:ext>
            </a:extLst>
          </p:cNvPr>
          <p:cNvSpPr>
            <a:spLocks noGrp="1"/>
          </p:cNvSpPr>
          <p:nvPr>
            <p:ph type="body" idx="1"/>
          </p:nvPr>
        </p:nvSpPr>
        <p:spPr>
          <a:xfrm>
            <a:off x="743413" y="4653846"/>
            <a:ext cx="5184775" cy="1475492"/>
          </a:xfrm>
          <a:prstGeom prst="rect">
            <a:avLst/>
          </a:prstGeom>
        </p:spPr>
        <p:txBody>
          <a:bodyPr lIns="0" tIns="0" rIns="0" bIns="0"/>
          <a:lstStyle>
            <a:lvl1pPr marL="0" indent="0">
              <a:lnSpc>
                <a:spcPct val="120000"/>
              </a:lnSpc>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Title 11">
            <a:extLst>
              <a:ext uri="{FF2B5EF4-FFF2-40B4-BE49-F238E27FC236}">
                <a16:creationId xmlns:a16="http://schemas.microsoft.com/office/drawing/2014/main" id="{6CC0D05D-455F-CD47-8CA9-087E61D6AEB1}"/>
              </a:ext>
            </a:extLst>
          </p:cNvPr>
          <p:cNvSpPr>
            <a:spLocks noGrp="1"/>
          </p:cNvSpPr>
          <p:nvPr>
            <p:ph type="title"/>
          </p:nvPr>
        </p:nvSpPr>
        <p:spPr>
          <a:xfrm>
            <a:off x="743413" y="1815354"/>
            <a:ext cx="5173200" cy="2464204"/>
          </a:xfrm>
          <a:prstGeom prst="rect">
            <a:avLst/>
          </a:prstGeom>
        </p:spPr>
        <p:txBody>
          <a:bodyPr lIns="0" tIns="0" rIns="0" bIns="0" anchor="b" anchorCtr="0"/>
          <a:lstStyle>
            <a:lvl1pPr>
              <a:lnSpc>
                <a:spcPct val="120000"/>
              </a:lnSpc>
              <a:defRPr sz="5000">
                <a:solidFill>
                  <a:schemeClr val="bg1"/>
                </a:solidFill>
              </a:defRPr>
            </a:lvl1pPr>
          </a:lstStyle>
          <a:p>
            <a:r>
              <a:rPr lang="en-GB"/>
              <a:t>Click to edit Master title style</a:t>
            </a:r>
            <a:endParaRPr lang="en-US"/>
          </a:p>
        </p:txBody>
      </p:sp>
      <p:sp>
        <p:nvSpPr>
          <p:cNvPr id="8" name="Picture Placeholder 5">
            <a:extLst>
              <a:ext uri="{FF2B5EF4-FFF2-40B4-BE49-F238E27FC236}">
                <a16:creationId xmlns:a16="http://schemas.microsoft.com/office/drawing/2014/main" id="{1F25B104-D6AA-5041-8480-C084B95EF32A}"/>
              </a:ext>
            </a:extLst>
          </p:cNvPr>
          <p:cNvSpPr>
            <a:spLocks noGrp="1"/>
          </p:cNvSpPr>
          <p:nvPr>
            <p:ph type="pic" sz="quarter" idx="13"/>
          </p:nvPr>
        </p:nvSpPr>
        <p:spPr>
          <a:xfrm>
            <a:off x="6275388" y="728663"/>
            <a:ext cx="5184775" cy="5400675"/>
          </a:xfrm>
          <a:prstGeom prst="rect">
            <a:avLst/>
          </a:prstGeo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9142657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LEAR2">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66570320-3196-EF45-AA70-55A3A8412E2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US" altLang="en-US"/>
              <a:t>CLICK TO EDIT MASTER TITLE STYLE</a:t>
            </a:r>
            <a:endParaRPr lang="en-GB" altLang="en-US"/>
          </a:p>
        </p:txBody>
      </p:sp>
      <p:sp>
        <p:nvSpPr>
          <p:cNvPr id="33" name="Content Placeholder 2">
            <a:extLst>
              <a:ext uri="{FF2B5EF4-FFF2-40B4-BE49-F238E27FC236}">
                <a16:creationId xmlns:a16="http://schemas.microsoft.com/office/drawing/2014/main" id="{BE56DB9E-ADEC-C041-9F85-12B8B19C015A}"/>
              </a:ext>
            </a:extLst>
          </p:cNvPr>
          <p:cNvSpPr>
            <a:spLocks noGrp="1"/>
          </p:cNvSpPr>
          <p:nvPr>
            <p:ph idx="1"/>
          </p:nvPr>
        </p:nvSpPr>
        <p:spPr>
          <a:xfrm>
            <a:off x="218277" y="882195"/>
            <a:ext cx="11763662" cy="554077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29" name="Straight Connector 28">
            <a:extLst>
              <a:ext uri="{FF2B5EF4-FFF2-40B4-BE49-F238E27FC236}">
                <a16:creationId xmlns:a16="http://schemas.microsoft.com/office/drawing/2014/main" id="{535E5E0F-3BDB-C24D-BC1B-B04099CF0BBD}"/>
              </a:ext>
            </a:extLst>
          </p:cNvPr>
          <p:cNvCxnSpPr>
            <a:cxnSpLocks/>
          </p:cNvCxnSpPr>
          <p:nvPr userDrawn="1"/>
        </p:nvCxnSpPr>
        <p:spPr>
          <a:xfrm>
            <a:off x="221450"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81690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bg1"/>
        </a:solidFill>
        <a:effectLst/>
      </p:bgPr>
    </p:bg>
    <p:spTree>
      <p:nvGrpSpPr>
        <p:cNvPr id="1" name=""/>
        <p:cNvGrpSpPr/>
        <p:nvPr/>
      </p:nvGrpSpPr>
      <p:grpSpPr>
        <a:xfrm>
          <a:off x="0" y="0"/>
          <a:ext cx="0" cy="0"/>
          <a:chOff x="0" y="0"/>
          <a:chExt cx="0" cy="0"/>
        </a:xfrm>
      </p:grpSpPr>
      <p:pic>
        <p:nvPicPr>
          <p:cNvPr id="17" name="Picture 16" descr="RAYFERENCE_V4_BLEU_SUR_BLANC.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68541" y="5629391"/>
            <a:ext cx="2631499" cy="653724"/>
          </a:xfrm>
          <a:prstGeom prst="rect">
            <a:avLst/>
          </a:prstGeom>
        </p:spPr>
      </p:pic>
      <p:sp>
        <p:nvSpPr>
          <p:cNvPr id="2" name="Title 1"/>
          <p:cNvSpPr>
            <a:spLocks noGrp="1"/>
          </p:cNvSpPr>
          <p:nvPr>
            <p:ph type="ctrTitle"/>
          </p:nvPr>
        </p:nvSpPr>
        <p:spPr>
          <a:xfrm>
            <a:off x="914400" y="1500251"/>
            <a:ext cx="10363200" cy="1470025"/>
          </a:xfrm>
        </p:spPr>
        <p:txBody>
          <a:bodyPr/>
          <a:lstStyle>
            <a:lvl1pPr>
              <a:defRPr b="0" i="0">
                <a:latin typeface="Superclarendon Bold"/>
                <a:cs typeface="Superclarendon Bold"/>
              </a:defRPr>
            </a:lvl1pPr>
          </a:lstStyle>
          <a:p>
            <a:r>
              <a:rPr lang="en-US"/>
              <a:t>Click to edit Master title style</a:t>
            </a:r>
            <a:endParaRPr lang="en-GB"/>
          </a:p>
        </p:txBody>
      </p:sp>
      <p:sp>
        <p:nvSpPr>
          <p:cNvPr id="3" name="Subtitle 2"/>
          <p:cNvSpPr>
            <a:spLocks noGrp="1"/>
          </p:cNvSpPr>
          <p:nvPr>
            <p:ph type="subTitle" idx="1"/>
          </p:nvPr>
        </p:nvSpPr>
        <p:spPr>
          <a:xfrm>
            <a:off x="1828800" y="3129990"/>
            <a:ext cx="8534400" cy="1752600"/>
          </a:xfrm>
        </p:spPr>
        <p:txBody>
          <a:bodyPr/>
          <a:lstStyle>
            <a:lvl1pPr marL="0" indent="0" algn="ctr">
              <a:buNone/>
              <a:defRPr b="0" i="0">
                <a:solidFill>
                  <a:srgbClr val="0000FF"/>
                </a:solidFill>
                <a:latin typeface="Superclarendon Regular"/>
                <a:cs typeface="Superclarendon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7" name="Picture 6" descr="FIDUCEO-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48954" y="109403"/>
            <a:ext cx="3428493" cy="1028548"/>
          </a:xfrm>
          <a:prstGeom prst="rect">
            <a:avLst/>
          </a:prstGeom>
        </p:spPr>
      </p:pic>
      <p:pic>
        <p:nvPicPr>
          <p:cNvPr id="8" name="Picture 4" descr="C:\Users\paula.newton\AppData\Local\Microsoft\Windows\Temporary Internet Files\Content.Outlook\I7FPAF7Y\shutterstock_18327952.jp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53884" y="261765"/>
            <a:ext cx="1411129" cy="73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userDrawn="1"/>
        </p:nvSpPr>
        <p:spPr>
          <a:xfrm>
            <a:off x="1740098" y="281156"/>
            <a:ext cx="7025183" cy="461665"/>
          </a:xfrm>
          <a:prstGeom prst="rect">
            <a:avLst/>
          </a:prstGeom>
          <a:noFill/>
        </p:spPr>
        <p:txBody>
          <a:bodyPr wrap="square" rtlCol="0">
            <a:spAutoFit/>
          </a:bodyPr>
          <a:lstStyle/>
          <a:p>
            <a:pPr algn="ctr" defTabSz="457200" eaLnBrk="1" fontAlgn="auto" hangingPunct="1">
              <a:spcBef>
                <a:spcPts val="0"/>
              </a:spcBef>
              <a:spcAft>
                <a:spcPts val="0"/>
              </a:spcAft>
              <a:defRPr/>
            </a:pPr>
            <a:r>
              <a:rPr lang="en-GB" sz="1200">
                <a:solidFill>
                  <a:prstClr val="black"/>
                </a:solidFill>
                <a:latin typeface="Superclarendon Regular"/>
                <a:ea typeface="+mn-ea"/>
                <a:cs typeface="Superclarendon Regular"/>
              </a:rPr>
              <a:t>FIDUCEO has received funding from the European Union’s Horizon 2020 Programme for Research and Innovation, under Grant Agreement no. 638822</a:t>
            </a:r>
          </a:p>
        </p:txBody>
      </p:sp>
      <p:pic>
        <p:nvPicPr>
          <p:cNvPr id="10" name="Picture 9" descr="UReading.jpe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97022" y="5370476"/>
            <a:ext cx="2168460" cy="569220"/>
          </a:xfrm>
          <a:prstGeom prst="rect">
            <a:avLst/>
          </a:prstGeom>
        </p:spPr>
      </p:pic>
      <p:pic>
        <p:nvPicPr>
          <p:cNvPr id="11" name="Picture 10" descr="EUMETSAT.jp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812811" y="5271267"/>
            <a:ext cx="2779531" cy="515699"/>
          </a:xfrm>
          <a:prstGeom prst="rect">
            <a:avLst/>
          </a:prstGeom>
        </p:spPr>
      </p:pic>
      <p:pic>
        <p:nvPicPr>
          <p:cNvPr id="14" name="Picture 13" descr="STFCLargeColour.jp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653845" y="6132348"/>
            <a:ext cx="2709356" cy="440769"/>
          </a:xfrm>
          <a:prstGeom prst="rect">
            <a:avLst/>
          </a:prstGeom>
        </p:spPr>
      </p:pic>
      <p:pic>
        <p:nvPicPr>
          <p:cNvPr id="15" name="Picture 14" descr="DLR.jpe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396921" y="6033814"/>
            <a:ext cx="1046071" cy="653794"/>
          </a:xfrm>
          <a:prstGeom prst="rect">
            <a:avLst/>
          </a:prstGeom>
        </p:spPr>
      </p:pic>
      <p:pic>
        <p:nvPicPr>
          <p:cNvPr id="16" name="Picture 15" descr="IPMA_Logo_Large.jp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351543" y="6011446"/>
            <a:ext cx="1730888" cy="665845"/>
          </a:xfrm>
          <a:prstGeom prst="rect">
            <a:avLst/>
          </a:prstGeom>
        </p:spPr>
      </p:pic>
      <p:pic>
        <p:nvPicPr>
          <p:cNvPr id="19" name="Picture 18" descr="Unihamburg-logo.svg.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97023" y="6033813"/>
            <a:ext cx="858808" cy="643478"/>
          </a:xfrm>
          <a:prstGeom prst="rect">
            <a:avLst/>
          </a:prstGeom>
        </p:spPr>
      </p:pic>
      <p:pic>
        <p:nvPicPr>
          <p:cNvPr id="21" name="Picture 20" descr="BC-GmbH-Logo_big.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383611" y="6013428"/>
            <a:ext cx="1465072" cy="559689"/>
          </a:xfrm>
          <a:prstGeom prst="rect">
            <a:avLst/>
          </a:prstGeom>
        </p:spPr>
      </p:pic>
      <p:pic>
        <p:nvPicPr>
          <p:cNvPr id="1026" name="Picture 2" descr="\\fpsvr2\users3$\erh\Documents\008 NPL General\NPL Logo.jpg"/>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2746758" y="5333652"/>
            <a:ext cx="1736209" cy="561555"/>
          </a:xfrm>
          <a:prstGeom prst="rect">
            <a:avLst/>
          </a:prstGeom>
          <a:noFill/>
          <a:extLst>
            <a:ext uri="{909E8E84-426E-40DD-AFC4-6F175D3DCCD1}">
              <a14:hiddenFill xmlns:a14="http://schemas.microsoft.com/office/drawing/2010/main">
                <a:solidFill>
                  <a:srgbClr val="FFFFFF"/>
                </a:solidFill>
              </a14:hiddenFill>
            </a:ext>
          </a:extLst>
        </p:spPr>
      </p:pic>
      <p:sp>
        <p:nvSpPr>
          <p:cNvPr id="4" name="hc"/>
          <p:cNvSpPr txBox="1"/>
          <p:nvPr userDrawn="1"/>
        </p:nvSpPr>
        <p:spPr>
          <a:xfrm>
            <a:off x="0" y="0"/>
            <a:ext cx="12192000" cy="246221"/>
          </a:xfrm>
          <a:prstGeom prst="rect">
            <a:avLst/>
          </a:prstGeom>
          <a:noFill/>
        </p:spPr>
        <p:txBody>
          <a:bodyPr vert="horz" wrap="square" rtlCol="0">
            <a:spAutoFit/>
          </a:bodyPr>
          <a:lstStyle/>
          <a:p>
            <a:pPr algn="ctr" defTabSz="457200" eaLnBrk="1" fontAlgn="auto" hangingPunct="1">
              <a:spcBef>
                <a:spcPts val="0"/>
              </a:spcBef>
              <a:spcAft>
                <a:spcPts val="0"/>
              </a:spcAft>
            </a:pPr>
            <a:endParaRPr kumimoji="0" lang="en-GB" sz="1000" b="0" i="0" u="none" baseline="0">
              <a:solidFill>
                <a:srgbClr val="7F7F7F"/>
              </a:solidFill>
              <a:latin typeface="Arial" panose="020B0604020202020204" pitchFamily="34" charset="0"/>
              <a:ea typeface="+mn-ea"/>
            </a:endParaRPr>
          </a:p>
        </p:txBody>
      </p:sp>
      <p:sp>
        <p:nvSpPr>
          <p:cNvPr id="5" name="fc"/>
          <p:cNvSpPr txBox="1"/>
          <p:nvPr userDrawn="1"/>
        </p:nvSpPr>
        <p:spPr>
          <a:xfrm>
            <a:off x="0" y="6491289"/>
            <a:ext cx="12192000" cy="246221"/>
          </a:xfrm>
          <a:prstGeom prst="rect">
            <a:avLst/>
          </a:prstGeom>
          <a:noFill/>
        </p:spPr>
        <p:txBody>
          <a:bodyPr vert="horz" wrap="square" rtlCol="0">
            <a:spAutoFit/>
          </a:bodyPr>
          <a:lstStyle/>
          <a:p>
            <a:pPr algn="ctr" defTabSz="457200" eaLnBrk="1" fontAlgn="auto" hangingPunct="1">
              <a:spcBef>
                <a:spcPts val="0"/>
              </a:spcBef>
              <a:spcAft>
                <a:spcPts val="0"/>
              </a:spcAft>
            </a:pPr>
            <a:endParaRPr kumimoji="0" lang="en-GB" sz="1000" b="0" i="0" u="none" baseline="0">
              <a:solidFill>
                <a:srgbClr val="7F7F7F"/>
              </a:solidFill>
              <a:latin typeface="Arial" panose="020B0604020202020204" pitchFamily="34" charset="0"/>
              <a:ea typeface="+mn-ea"/>
            </a:endParaRPr>
          </a:p>
        </p:txBody>
      </p:sp>
      <p:pic>
        <p:nvPicPr>
          <p:cNvPr id="2050"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773519" y="6187592"/>
            <a:ext cx="2644963" cy="536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500041" y="5277876"/>
            <a:ext cx="2022412" cy="729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9572636" y="5447585"/>
            <a:ext cx="2473909" cy="366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74153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lide 1 column - 2 rows title with text ">
    <p:spTree>
      <p:nvGrpSpPr>
        <p:cNvPr id="1" name=""/>
        <p:cNvGrpSpPr/>
        <p:nvPr/>
      </p:nvGrpSpPr>
      <p:grpSpPr>
        <a:xfrm>
          <a:off x="0" y="0"/>
          <a:ext cx="0" cy="0"/>
          <a:chOff x="0" y="0"/>
          <a:chExt cx="0" cy="0"/>
        </a:xfrm>
      </p:grpSpPr>
      <p:sp>
        <p:nvSpPr>
          <p:cNvPr id="14" name="Segnaposto contenuto 2"/>
          <p:cNvSpPr>
            <a:spLocks noGrp="1"/>
          </p:cNvSpPr>
          <p:nvPr>
            <p:ph idx="1" hasCustomPrompt="1"/>
          </p:nvPr>
        </p:nvSpPr>
        <p:spPr>
          <a:xfrm>
            <a:off x="263525" y="1556792"/>
            <a:ext cx="11664950" cy="4608512"/>
          </a:xfrm>
          <a:prstGeom prst="rect">
            <a:avLst/>
          </a:prstGeom>
        </p:spPr>
        <p:txBody>
          <a:bodyPr lIns="0" tIns="0" rIns="0" bIns="0"/>
          <a:lstStyle>
            <a:lvl1pPr marL="265113" indent="-265113">
              <a:buClr>
                <a:srgbClr val="EA002A"/>
              </a:buClr>
              <a:buFont typeface="Arial" panose="020B0604020202020204" pitchFamily="34" charset="0"/>
              <a:buChar char="•"/>
              <a:defRPr sz="1200">
                <a:solidFill>
                  <a:srgbClr val="5B6770"/>
                </a:solidFill>
                <a:latin typeface="Arial"/>
                <a:cs typeface="Arial"/>
              </a:defRPr>
            </a:lvl1pPr>
            <a:lvl2pPr marL="536575" indent="-273050">
              <a:buClr>
                <a:srgbClr val="5B6770"/>
              </a:buClr>
              <a:buFont typeface="Arial" panose="020B0604020202020204" pitchFamily="34" charset="0"/>
              <a:buChar char="-"/>
              <a:defRPr sz="1200">
                <a:solidFill>
                  <a:srgbClr val="5B6770"/>
                </a:solidFill>
                <a:latin typeface="Arial"/>
                <a:cs typeface="Arial"/>
              </a:defRPr>
            </a:lvl2pPr>
            <a:lvl3pPr marL="808038" indent="-271463">
              <a:buFont typeface="Arial" panose="020B0604020202020204" pitchFamily="34" charset="0"/>
              <a:buChar char="•"/>
              <a:defRPr sz="1200">
                <a:solidFill>
                  <a:srgbClr val="5B6770"/>
                </a:solidFill>
                <a:latin typeface="Arial"/>
                <a:cs typeface="Arial"/>
              </a:defRPr>
            </a:lvl3pPr>
            <a:lvl4pPr marL="1073150" indent="-265113">
              <a:defRPr sz="1400">
                <a:solidFill>
                  <a:srgbClr val="5B6770"/>
                </a:solidFill>
                <a:latin typeface="Arial"/>
                <a:cs typeface="Arial"/>
              </a:defRPr>
            </a:lvl4pPr>
            <a:lvl5pPr marL="1344613" indent="-271463">
              <a:defRPr sz="1400">
                <a:solidFill>
                  <a:srgbClr val="5B6770"/>
                </a:solidFill>
                <a:latin typeface="Arial"/>
                <a:cs typeface="Arial"/>
              </a:defRPr>
            </a:lvl5pPr>
          </a:lstStyle>
          <a:p>
            <a:pPr lvl="0"/>
            <a:r>
              <a:rPr lang="en-US"/>
              <a:t>Click to edit Master text styles</a:t>
            </a:r>
          </a:p>
          <a:p>
            <a:pPr lvl="1"/>
            <a:r>
              <a:rPr lang="en-US" noProof="0"/>
              <a:t>Second level</a:t>
            </a:r>
          </a:p>
          <a:p>
            <a:pPr lvl="2"/>
            <a:r>
              <a:rPr lang="en-US" noProof="0" err="1"/>
              <a:t>Thirth</a:t>
            </a:r>
            <a:r>
              <a:rPr lang="en-US" noProof="0"/>
              <a:t> level</a:t>
            </a:r>
          </a:p>
        </p:txBody>
      </p:sp>
      <p:sp>
        <p:nvSpPr>
          <p:cNvPr id="11" name="Title 1">
            <a:extLst>
              <a:ext uri="{FF2B5EF4-FFF2-40B4-BE49-F238E27FC236}">
                <a16:creationId xmlns:a16="http://schemas.microsoft.com/office/drawing/2014/main" id="{C7030F1A-9A2D-CA42-BF87-83938690B22D}"/>
              </a:ext>
            </a:extLst>
          </p:cNvPr>
          <p:cNvSpPr>
            <a:spLocks noGrp="1"/>
          </p:cNvSpPr>
          <p:nvPr>
            <p:ph type="title" hasCustomPrompt="1"/>
          </p:nvPr>
        </p:nvSpPr>
        <p:spPr>
          <a:xfrm>
            <a:off x="263525" y="476672"/>
            <a:ext cx="11664950" cy="288032"/>
          </a:xfrm>
          <a:prstGeom prst="rect">
            <a:avLst/>
          </a:prstGeom>
        </p:spPr>
        <p:txBody>
          <a:bodyPr lIns="0" tIns="0" rIns="0" bIns="0" anchor="t"/>
          <a:lstStyle>
            <a:lvl1pPr algn="l">
              <a:defRPr sz="2400" b="1" i="0">
                <a:solidFill>
                  <a:srgbClr val="E4002B"/>
                </a:solidFill>
                <a:latin typeface="Arial"/>
                <a:cs typeface="Arial"/>
              </a:defRPr>
            </a:lvl1pPr>
          </a:lstStyle>
          <a:p>
            <a:r>
              <a:rPr lang="it-IT"/>
              <a:t>CLICK TO EDIT MASTER TITLE</a:t>
            </a:r>
            <a:br>
              <a:rPr lang="it-IT"/>
            </a:br>
            <a:endParaRPr lang="en-US"/>
          </a:p>
        </p:txBody>
      </p:sp>
      <p:sp>
        <p:nvSpPr>
          <p:cNvPr id="7" name="Segnaposto testo 6">
            <a:extLst>
              <a:ext uri="{FF2B5EF4-FFF2-40B4-BE49-F238E27FC236}">
                <a16:creationId xmlns:a16="http://schemas.microsoft.com/office/drawing/2014/main" id="{996E30DF-F266-8B4A-A351-D451A37C334B}"/>
              </a:ext>
            </a:extLst>
          </p:cNvPr>
          <p:cNvSpPr>
            <a:spLocks noGrp="1"/>
          </p:cNvSpPr>
          <p:nvPr>
            <p:ph type="body" sz="quarter" idx="20" hasCustomPrompt="1"/>
          </p:nvPr>
        </p:nvSpPr>
        <p:spPr>
          <a:xfrm>
            <a:off x="3359696" y="6597104"/>
            <a:ext cx="8208764" cy="144263"/>
          </a:xfrm>
          <a:prstGeom prst="rect">
            <a:avLst/>
          </a:prstGeom>
        </p:spPr>
        <p:txBody>
          <a:bodyPr lIns="0" tIns="0" rIns="0" bIns="0"/>
          <a:lstStyle>
            <a:lvl1pPr marL="0" indent="0" algn="r">
              <a:buNone/>
              <a:defRPr sz="800" b="1">
                <a:solidFill>
                  <a:srgbClr val="5B6770"/>
                </a:solidFill>
              </a:defRPr>
            </a:lvl1pPr>
            <a:lvl2pPr algn="r">
              <a:defRPr/>
            </a:lvl2pPr>
            <a:lvl3pPr algn="r">
              <a:defRPr/>
            </a:lvl3pPr>
            <a:lvl4pPr algn="r">
              <a:defRPr/>
            </a:lvl4pPr>
            <a:lvl5pPr algn="r">
              <a:defRPr/>
            </a:lvl5pPr>
          </a:lstStyle>
          <a:p>
            <a:pPr lvl="0"/>
            <a:r>
              <a:rPr lang="it-IT"/>
              <a:t>INSERT HERE THE TITLE </a:t>
            </a:r>
          </a:p>
        </p:txBody>
      </p:sp>
      <p:sp>
        <p:nvSpPr>
          <p:cNvPr id="5" name="Segnaposto testo 3">
            <a:extLst>
              <a:ext uri="{FF2B5EF4-FFF2-40B4-BE49-F238E27FC236}">
                <a16:creationId xmlns:a16="http://schemas.microsoft.com/office/drawing/2014/main" id="{536036FB-C85E-664E-ACE3-22E67E7DC621}"/>
              </a:ext>
            </a:extLst>
          </p:cNvPr>
          <p:cNvSpPr>
            <a:spLocks noGrp="1"/>
          </p:cNvSpPr>
          <p:nvPr>
            <p:ph type="body" sz="half" idx="2" hasCustomPrompt="1"/>
          </p:nvPr>
        </p:nvSpPr>
        <p:spPr>
          <a:xfrm>
            <a:off x="264265" y="1080000"/>
            <a:ext cx="11664209" cy="324000"/>
          </a:xfrm>
          <a:prstGeom prst="rect">
            <a:avLst/>
          </a:prstGeom>
        </p:spPr>
        <p:txBody>
          <a:bodyPr lIns="0" tIns="0" rIns="0" bIns="0" anchor="t"/>
          <a:lstStyle>
            <a:lvl1pPr marL="0" marR="0" indent="0" algn="l" defTabSz="457200" rtl="0" eaLnBrk="0" fontAlgn="base" latinLnBrk="0" hangingPunct="0">
              <a:lnSpc>
                <a:spcPct val="100000"/>
              </a:lnSpc>
              <a:spcBef>
                <a:spcPct val="20000"/>
              </a:spcBef>
              <a:spcAft>
                <a:spcPct val="0"/>
              </a:spcAft>
              <a:buClrTx/>
              <a:buSzTx/>
              <a:buFont typeface="Arial" pitchFamily="34" charset="0"/>
              <a:buNone/>
              <a:tabLst/>
              <a:defRPr sz="1600" b="1">
                <a:solidFill>
                  <a:srgbClr val="5B6770"/>
                </a:solidFill>
                <a:latin typeface="Arial"/>
                <a:cs typeface="Arial"/>
              </a:defRPr>
            </a:lvl1pPr>
            <a:lvl2pPr marL="456720" indent="0">
              <a:buNone/>
              <a:defRPr sz="1200"/>
            </a:lvl2pPr>
            <a:lvl3pPr marL="913432" indent="0">
              <a:buNone/>
              <a:defRPr sz="1000"/>
            </a:lvl3pPr>
            <a:lvl4pPr marL="1370147" indent="0">
              <a:buNone/>
              <a:defRPr sz="900"/>
            </a:lvl4pPr>
            <a:lvl5pPr marL="1826862" indent="0">
              <a:buNone/>
              <a:defRPr sz="900"/>
            </a:lvl5pPr>
            <a:lvl6pPr marL="2283579" indent="0">
              <a:buNone/>
              <a:defRPr sz="900"/>
            </a:lvl6pPr>
            <a:lvl7pPr marL="2740294" indent="0">
              <a:buNone/>
              <a:defRPr sz="900"/>
            </a:lvl7pPr>
            <a:lvl8pPr marL="3197010" indent="0">
              <a:buNone/>
              <a:defRPr sz="900"/>
            </a:lvl8pPr>
            <a:lvl9pPr marL="3653726" indent="0">
              <a:buNone/>
              <a:defRPr sz="900"/>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defRPr/>
            </a:pPr>
            <a:r>
              <a:rPr lang="it-IT"/>
              <a:t>Click to i</a:t>
            </a:r>
            <a:r>
              <a:rPr lang="en-US" err="1"/>
              <a:t>nsert</a:t>
            </a:r>
            <a:r>
              <a:rPr lang="en-US"/>
              <a:t> here your subtitle</a:t>
            </a:r>
          </a:p>
        </p:txBody>
      </p:sp>
      <p:pic>
        <p:nvPicPr>
          <p:cNvPr id="3" name="Picture 2">
            <a:extLst>
              <a:ext uri="{FF2B5EF4-FFF2-40B4-BE49-F238E27FC236}">
                <a16:creationId xmlns:a16="http://schemas.microsoft.com/office/drawing/2014/main" id="{76B15CD4-86E5-58E4-1590-37701B6105A7}"/>
              </a:ext>
            </a:extLst>
          </p:cNvPr>
          <p:cNvPicPr>
            <a:picLocks noChangeAspect="1"/>
          </p:cNvPicPr>
          <p:nvPr userDrawn="1"/>
        </p:nvPicPr>
        <p:blipFill>
          <a:blip r:embed="rId2"/>
          <a:stretch>
            <a:fillRect/>
          </a:stretch>
        </p:blipFill>
        <p:spPr>
          <a:xfrm>
            <a:off x="10620350" y="404704"/>
            <a:ext cx="1283040" cy="360000"/>
          </a:xfrm>
          <a:prstGeom prst="rect">
            <a:avLst/>
          </a:prstGeom>
        </p:spPr>
      </p:pic>
    </p:spTree>
    <p:extLst>
      <p:ext uri="{BB962C8B-B14F-4D97-AF65-F5344CB8AC3E}">
        <p14:creationId xmlns:p14="http://schemas.microsoft.com/office/powerpoint/2010/main" val="5439130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NPL Title and Content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625D-217C-B144-93D2-C19DE4F1945F}"/>
              </a:ext>
            </a:extLst>
          </p:cNvPr>
          <p:cNvSpPr>
            <a:spLocks noGrp="1"/>
          </p:cNvSpPr>
          <p:nvPr>
            <p:ph type="title"/>
          </p:nvPr>
        </p:nvSpPr>
        <p:spPr>
          <a:xfrm>
            <a:off x="371476" y="377785"/>
            <a:ext cx="10009050" cy="1290638"/>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9B70C27-80D5-174D-A8CC-D917A524C8E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0AFAB4E-81DB-904F-B241-4225778ABCB3}"/>
              </a:ext>
            </a:extLst>
          </p:cNvPr>
          <p:cNvSpPr>
            <a:spLocks noGrp="1"/>
          </p:cNvSpPr>
          <p:nvPr>
            <p:ph type="dt" sz="half" idx="10"/>
          </p:nvPr>
        </p:nvSpPr>
        <p:spPr/>
        <p:txBody>
          <a:bodyPr/>
          <a:lstStyle/>
          <a:p>
            <a:fld id="{8E2F497F-A912-D84C-8978-7037839E52A4}" type="datetimeFigureOut">
              <a:rPr lang="en-US" smtClean="0"/>
              <a:t>5/21/2026</a:t>
            </a:fld>
            <a:endParaRPr lang="en-US"/>
          </a:p>
        </p:txBody>
      </p:sp>
      <p:sp>
        <p:nvSpPr>
          <p:cNvPr id="5" name="Footer Placeholder 4">
            <a:extLst>
              <a:ext uri="{FF2B5EF4-FFF2-40B4-BE49-F238E27FC236}">
                <a16:creationId xmlns:a16="http://schemas.microsoft.com/office/drawing/2014/main" id="{97DDA694-C7D3-9E4A-AD42-7A27C1295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39D77-8E63-5D4B-BDFE-7D086BEB2059}"/>
              </a:ext>
            </a:extLst>
          </p:cNvPr>
          <p:cNvSpPr>
            <a:spLocks noGrp="1"/>
          </p:cNvSpPr>
          <p:nvPr>
            <p:ph type="sldNum" sz="quarter" idx="12"/>
          </p:nvPr>
        </p:nvSpPr>
        <p:spPr/>
        <p:txBody>
          <a:bodyPr/>
          <a:lstStyle/>
          <a:p>
            <a:fld id="{E0F66305-90B3-104F-BE5E-085D9E31339C}" type="slidenum">
              <a:rPr lang="en-US" smtClean="0"/>
              <a:t>‹#›</a:t>
            </a:fld>
            <a:endParaRPr lang="en-US"/>
          </a:p>
        </p:txBody>
      </p:sp>
      <p:pic>
        <p:nvPicPr>
          <p:cNvPr id="8" name="Picture 7" descr="Icon&#10;&#10;Description automatically generated">
            <a:extLst>
              <a:ext uri="{FF2B5EF4-FFF2-40B4-BE49-F238E27FC236}">
                <a16:creationId xmlns:a16="http://schemas.microsoft.com/office/drawing/2014/main" id="{9D2C6FA8-56B5-DF4F-AFCF-F7045C1038DA}"/>
              </a:ext>
            </a:extLst>
          </p:cNvPr>
          <p:cNvPicPr>
            <a:picLocks noChangeAspect="1"/>
          </p:cNvPicPr>
          <p:nvPr userDrawn="1"/>
        </p:nvPicPr>
        <p:blipFill>
          <a:blip r:embed="rId2"/>
          <a:stretch>
            <a:fillRect/>
          </a:stretch>
        </p:blipFill>
        <p:spPr>
          <a:xfrm>
            <a:off x="10380526" y="377785"/>
            <a:ext cx="1440000" cy="356436"/>
          </a:xfrm>
          <a:prstGeom prst="rect">
            <a:avLst/>
          </a:prstGeom>
        </p:spPr>
      </p:pic>
    </p:spTree>
    <p:extLst>
      <p:ext uri="{BB962C8B-B14F-4D97-AF65-F5344CB8AC3E}">
        <p14:creationId xmlns:p14="http://schemas.microsoft.com/office/powerpoint/2010/main" val="42565704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NPL Two Column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AEDBA-A237-2641-AF20-5E91101E60B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83182D9-D411-614B-93D2-447DB12DDF9D}"/>
              </a:ext>
            </a:extLst>
          </p:cNvPr>
          <p:cNvSpPr>
            <a:spLocks noGrp="1"/>
          </p:cNvSpPr>
          <p:nvPr>
            <p:ph sz="half" idx="1"/>
          </p:nvPr>
        </p:nvSpPr>
        <p:spPr>
          <a:xfrm>
            <a:off x="371476" y="1825625"/>
            <a:ext cx="5545138" cy="4303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12E2998-B52D-6C48-8404-E6F2843B8447}"/>
              </a:ext>
            </a:extLst>
          </p:cNvPr>
          <p:cNvSpPr>
            <a:spLocks noGrp="1"/>
          </p:cNvSpPr>
          <p:nvPr>
            <p:ph sz="half" idx="2"/>
          </p:nvPr>
        </p:nvSpPr>
        <p:spPr>
          <a:xfrm>
            <a:off x="6275388" y="1825625"/>
            <a:ext cx="5545136" cy="4303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92EB089-D3DF-9346-BDD3-BFF9C0C89F0F}"/>
              </a:ext>
            </a:extLst>
          </p:cNvPr>
          <p:cNvSpPr>
            <a:spLocks noGrp="1"/>
          </p:cNvSpPr>
          <p:nvPr>
            <p:ph type="dt" sz="half" idx="10"/>
          </p:nvPr>
        </p:nvSpPr>
        <p:spPr/>
        <p:txBody>
          <a:bodyPr/>
          <a:lstStyle/>
          <a:p>
            <a:fld id="{8E2F497F-A912-D84C-8978-7037839E52A4}" type="datetimeFigureOut">
              <a:rPr lang="en-US" smtClean="0"/>
              <a:t>5/21/2026</a:t>
            </a:fld>
            <a:endParaRPr lang="en-US"/>
          </a:p>
        </p:txBody>
      </p:sp>
      <p:sp>
        <p:nvSpPr>
          <p:cNvPr id="6" name="Footer Placeholder 5">
            <a:extLst>
              <a:ext uri="{FF2B5EF4-FFF2-40B4-BE49-F238E27FC236}">
                <a16:creationId xmlns:a16="http://schemas.microsoft.com/office/drawing/2014/main" id="{B91E7A3F-5642-DC45-86CF-7CB6F04E9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DF7BE6-173D-B94B-8D94-D7AA78448FF6}"/>
              </a:ext>
            </a:extLst>
          </p:cNvPr>
          <p:cNvSpPr>
            <a:spLocks noGrp="1"/>
          </p:cNvSpPr>
          <p:nvPr>
            <p:ph type="sldNum" sz="quarter" idx="12"/>
          </p:nvPr>
        </p:nvSpPr>
        <p:spPr/>
        <p:txBody>
          <a:bodyPr/>
          <a:lstStyle/>
          <a:p>
            <a:fld id="{E0F66305-90B3-104F-BE5E-085D9E31339C}" type="slidenum">
              <a:rPr lang="en-US" smtClean="0"/>
              <a:t>‹#›</a:t>
            </a:fld>
            <a:endParaRPr lang="en-US"/>
          </a:p>
        </p:txBody>
      </p:sp>
      <p:pic>
        <p:nvPicPr>
          <p:cNvPr id="9" name="Picture 8" descr="Icon&#10;&#10;Description automatically generated">
            <a:extLst>
              <a:ext uri="{FF2B5EF4-FFF2-40B4-BE49-F238E27FC236}">
                <a16:creationId xmlns:a16="http://schemas.microsoft.com/office/drawing/2014/main" id="{F450EA6A-C381-E349-9B3F-A854C9703F00}"/>
              </a:ext>
            </a:extLst>
          </p:cNvPr>
          <p:cNvPicPr>
            <a:picLocks noChangeAspect="1"/>
          </p:cNvPicPr>
          <p:nvPr userDrawn="1"/>
        </p:nvPicPr>
        <p:blipFill>
          <a:blip r:embed="rId2"/>
          <a:stretch>
            <a:fillRect/>
          </a:stretch>
        </p:blipFill>
        <p:spPr>
          <a:xfrm>
            <a:off x="10380526" y="377785"/>
            <a:ext cx="1440000" cy="356436"/>
          </a:xfrm>
          <a:prstGeom prst="rect">
            <a:avLst/>
          </a:prstGeom>
        </p:spPr>
      </p:pic>
    </p:spTree>
    <p:extLst>
      <p:ext uri="{BB962C8B-B14F-4D97-AF65-F5344CB8AC3E}">
        <p14:creationId xmlns:p14="http://schemas.microsoft.com/office/powerpoint/2010/main" val="591234146"/>
      </p:ext>
    </p:extLst>
  </p:cSld>
  <p:clrMapOvr>
    <a:masterClrMapping/>
  </p:clrMapOvr>
  <p:extLst>
    <p:ext uri="{DCECCB84-F9BA-43D5-87BE-67443E8EF086}">
      <p15:sldGuideLst xmlns:p15="http://schemas.microsoft.com/office/powerpoint/2012/main">
        <p15:guide id="1" pos="3727" userDrawn="1">
          <p15:clr>
            <a:srgbClr val="FBAE40"/>
          </p15:clr>
        </p15:guide>
        <p15:guide id="2" pos="395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PL Three Column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625D-217C-B144-93D2-C19DE4F1945F}"/>
              </a:ext>
            </a:extLst>
          </p:cNvPr>
          <p:cNvSpPr>
            <a:spLocks noGrp="1"/>
          </p:cNvSpPr>
          <p:nvPr>
            <p:ph type="title"/>
          </p:nvPr>
        </p:nvSpPr>
        <p:spPr>
          <a:xfrm>
            <a:off x="371476" y="377785"/>
            <a:ext cx="10009050" cy="1290638"/>
          </a:xfrm>
        </p:spPr>
        <p:txBody>
          <a:bodyPr/>
          <a:lstStyle/>
          <a:p>
            <a:r>
              <a:rPr lang="en-GB"/>
              <a:t>Click to edit Master title style</a:t>
            </a:r>
            <a:endParaRPr lang="en-US"/>
          </a:p>
        </p:txBody>
      </p:sp>
      <p:sp>
        <p:nvSpPr>
          <p:cNvPr id="4" name="Date Placeholder 3">
            <a:extLst>
              <a:ext uri="{FF2B5EF4-FFF2-40B4-BE49-F238E27FC236}">
                <a16:creationId xmlns:a16="http://schemas.microsoft.com/office/drawing/2014/main" id="{00AFAB4E-81DB-904F-B241-4225778ABCB3}"/>
              </a:ext>
            </a:extLst>
          </p:cNvPr>
          <p:cNvSpPr>
            <a:spLocks noGrp="1"/>
          </p:cNvSpPr>
          <p:nvPr>
            <p:ph type="dt" sz="half" idx="10"/>
          </p:nvPr>
        </p:nvSpPr>
        <p:spPr/>
        <p:txBody>
          <a:bodyPr/>
          <a:lstStyle/>
          <a:p>
            <a:fld id="{8E2F497F-A912-D84C-8978-7037839E52A4}" type="datetimeFigureOut">
              <a:rPr lang="en-US" smtClean="0"/>
              <a:t>5/21/2026</a:t>
            </a:fld>
            <a:endParaRPr lang="en-US"/>
          </a:p>
        </p:txBody>
      </p:sp>
      <p:sp>
        <p:nvSpPr>
          <p:cNvPr id="5" name="Footer Placeholder 4">
            <a:extLst>
              <a:ext uri="{FF2B5EF4-FFF2-40B4-BE49-F238E27FC236}">
                <a16:creationId xmlns:a16="http://schemas.microsoft.com/office/drawing/2014/main" id="{97DDA694-C7D3-9E4A-AD42-7A27C1295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39D77-8E63-5D4B-BDFE-7D086BEB2059}"/>
              </a:ext>
            </a:extLst>
          </p:cNvPr>
          <p:cNvSpPr>
            <a:spLocks noGrp="1"/>
          </p:cNvSpPr>
          <p:nvPr>
            <p:ph type="sldNum" sz="quarter" idx="12"/>
          </p:nvPr>
        </p:nvSpPr>
        <p:spPr/>
        <p:txBody>
          <a:bodyPr/>
          <a:lstStyle/>
          <a:p>
            <a:fld id="{E0F66305-90B3-104F-BE5E-085D9E31339C}" type="slidenum">
              <a:rPr lang="en-US" smtClean="0"/>
              <a:t>‹#›</a:t>
            </a:fld>
            <a:endParaRPr lang="en-US"/>
          </a:p>
        </p:txBody>
      </p:sp>
      <p:sp>
        <p:nvSpPr>
          <p:cNvPr id="14" name="Content Placeholder 2">
            <a:extLst>
              <a:ext uri="{FF2B5EF4-FFF2-40B4-BE49-F238E27FC236}">
                <a16:creationId xmlns:a16="http://schemas.microsoft.com/office/drawing/2014/main" id="{494E238D-77F6-CF44-B797-C6BE5821F96B}"/>
              </a:ext>
            </a:extLst>
          </p:cNvPr>
          <p:cNvSpPr>
            <a:spLocks noGrp="1" noChangeAspect="1"/>
          </p:cNvSpPr>
          <p:nvPr>
            <p:ph idx="13"/>
          </p:nvPr>
        </p:nvSpPr>
        <p:spPr>
          <a:xfrm>
            <a:off x="381662" y="1809053"/>
            <a:ext cx="3553751" cy="4303714"/>
          </a:xfrm>
        </p:spPr>
        <p:txBody>
          <a:bodyPr/>
          <a:lstStyle>
            <a:lvl1pP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Content Placeholder 2">
            <a:extLst>
              <a:ext uri="{FF2B5EF4-FFF2-40B4-BE49-F238E27FC236}">
                <a16:creationId xmlns:a16="http://schemas.microsoft.com/office/drawing/2014/main" id="{D13F8C6F-F46B-0D48-BCB5-A23E0BFA0E7C}"/>
              </a:ext>
            </a:extLst>
          </p:cNvPr>
          <p:cNvSpPr>
            <a:spLocks noGrp="1" noChangeAspect="1"/>
          </p:cNvSpPr>
          <p:nvPr>
            <p:ph idx="14"/>
          </p:nvPr>
        </p:nvSpPr>
        <p:spPr>
          <a:xfrm>
            <a:off x="4295775" y="1809053"/>
            <a:ext cx="3600449" cy="4303714"/>
          </a:xfrm>
        </p:spPr>
        <p:txBody>
          <a:bodyPr/>
          <a:lstStyle>
            <a:lvl1pP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Content Placeholder 2">
            <a:extLst>
              <a:ext uri="{FF2B5EF4-FFF2-40B4-BE49-F238E27FC236}">
                <a16:creationId xmlns:a16="http://schemas.microsoft.com/office/drawing/2014/main" id="{AB08ED24-1AEA-B04D-BFB7-5DFF27FFEA3F}"/>
              </a:ext>
            </a:extLst>
          </p:cNvPr>
          <p:cNvSpPr>
            <a:spLocks noGrp="1" noChangeAspect="1"/>
          </p:cNvSpPr>
          <p:nvPr>
            <p:ph idx="15"/>
          </p:nvPr>
        </p:nvSpPr>
        <p:spPr>
          <a:xfrm>
            <a:off x="8266774" y="1809053"/>
            <a:ext cx="3553751" cy="4303714"/>
          </a:xfrm>
        </p:spPr>
        <p:txBody>
          <a:bodyPr/>
          <a:lstStyle>
            <a:lvl1pP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descr="Icon&#10;&#10;Description automatically generated">
            <a:extLst>
              <a:ext uri="{FF2B5EF4-FFF2-40B4-BE49-F238E27FC236}">
                <a16:creationId xmlns:a16="http://schemas.microsoft.com/office/drawing/2014/main" id="{4E0B8292-DE0A-934A-9697-9CD88DDF659E}"/>
              </a:ext>
            </a:extLst>
          </p:cNvPr>
          <p:cNvPicPr>
            <a:picLocks noChangeAspect="1"/>
          </p:cNvPicPr>
          <p:nvPr userDrawn="1"/>
        </p:nvPicPr>
        <p:blipFill>
          <a:blip r:embed="rId2"/>
          <a:stretch>
            <a:fillRect/>
          </a:stretch>
        </p:blipFill>
        <p:spPr>
          <a:xfrm>
            <a:off x="10380526" y="377785"/>
            <a:ext cx="1440000" cy="356436"/>
          </a:xfrm>
          <a:prstGeom prst="rect">
            <a:avLst/>
          </a:prstGeom>
        </p:spPr>
      </p:pic>
    </p:spTree>
    <p:extLst>
      <p:ext uri="{BB962C8B-B14F-4D97-AF65-F5344CB8AC3E}">
        <p14:creationId xmlns:p14="http://schemas.microsoft.com/office/powerpoint/2010/main" val="2021795296"/>
      </p:ext>
    </p:extLst>
  </p:cSld>
  <p:clrMapOvr>
    <a:masterClrMapping/>
  </p:clrMapOvr>
  <p:extLst>
    <p:ext uri="{DCECCB84-F9BA-43D5-87BE-67443E8EF086}">
      <p15:sldGuideLst xmlns:p15="http://schemas.microsoft.com/office/powerpoint/2012/main">
        <p15:guide id="1" pos="2479" userDrawn="1">
          <p15:clr>
            <a:srgbClr val="FBAE40"/>
          </p15:clr>
        </p15:guide>
        <p15:guide id="2" pos="2706" userDrawn="1">
          <p15:clr>
            <a:srgbClr val="FBAE40"/>
          </p15:clr>
        </p15:guide>
        <p15:guide id="3" pos="4974" userDrawn="1">
          <p15:clr>
            <a:srgbClr val="FBAE40"/>
          </p15:clr>
        </p15:guide>
        <p15:guide id="4" pos="520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21/05/2026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NPL Title Only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9B30F-D552-854E-96C2-32A0DB8B8ED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8E7BFF2-43C3-2746-96BA-0ECED010CDD2}"/>
              </a:ext>
            </a:extLst>
          </p:cNvPr>
          <p:cNvSpPr>
            <a:spLocks noGrp="1"/>
          </p:cNvSpPr>
          <p:nvPr>
            <p:ph type="dt" sz="half" idx="10"/>
          </p:nvPr>
        </p:nvSpPr>
        <p:spPr/>
        <p:txBody>
          <a:bodyPr/>
          <a:lstStyle/>
          <a:p>
            <a:fld id="{8E2F497F-A912-D84C-8978-7037839E52A4}" type="datetimeFigureOut">
              <a:rPr lang="en-US" smtClean="0"/>
              <a:t>5/21/2026</a:t>
            </a:fld>
            <a:endParaRPr lang="en-US"/>
          </a:p>
        </p:txBody>
      </p:sp>
      <p:sp>
        <p:nvSpPr>
          <p:cNvPr id="4" name="Footer Placeholder 3">
            <a:extLst>
              <a:ext uri="{FF2B5EF4-FFF2-40B4-BE49-F238E27FC236}">
                <a16:creationId xmlns:a16="http://schemas.microsoft.com/office/drawing/2014/main" id="{061C8AB8-3EFD-F449-8CC6-D8F2B5F056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26E639-962E-0C4A-B3A6-F4C5786B36C0}"/>
              </a:ext>
            </a:extLst>
          </p:cNvPr>
          <p:cNvSpPr>
            <a:spLocks noGrp="1"/>
          </p:cNvSpPr>
          <p:nvPr>
            <p:ph type="sldNum" sz="quarter" idx="12"/>
          </p:nvPr>
        </p:nvSpPr>
        <p:spPr/>
        <p:txBody>
          <a:bodyPr/>
          <a:lstStyle/>
          <a:p>
            <a:fld id="{E0F66305-90B3-104F-BE5E-085D9E31339C}" type="slidenum">
              <a:rPr lang="en-US" smtClean="0"/>
              <a:t>‹#›</a:t>
            </a:fld>
            <a:endParaRPr lang="en-US"/>
          </a:p>
        </p:txBody>
      </p:sp>
      <p:pic>
        <p:nvPicPr>
          <p:cNvPr id="7" name="Picture 6" descr="Icon&#10;&#10;Description automatically generated">
            <a:extLst>
              <a:ext uri="{FF2B5EF4-FFF2-40B4-BE49-F238E27FC236}">
                <a16:creationId xmlns:a16="http://schemas.microsoft.com/office/drawing/2014/main" id="{D1CFF10B-AEEE-C646-9B38-121C30FEF5F4}"/>
              </a:ext>
            </a:extLst>
          </p:cNvPr>
          <p:cNvPicPr>
            <a:picLocks noChangeAspect="1"/>
          </p:cNvPicPr>
          <p:nvPr userDrawn="1"/>
        </p:nvPicPr>
        <p:blipFill>
          <a:blip r:embed="rId2"/>
          <a:stretch>
            <a:fillRect/>
          </a:stretch>
        </p:blipFill>
        <p:spPr>
          <a:xfrm>
            <a:off x="10380526" y="377785"/>
            <a:ext cx="1440000" cy="356436"/>
          </a:xfrm>
          <a:prstGeom prst="rect">
            <a:avLst/>
          </a:prstGeom>
        </p:spPr>
      </p:pic>
    </p:spTree>
    <p:extLst>
      <p:ext uri="{BB962C8B-B14F-4D97-AF65-F5344CB8AC3E}">
        <p14:creationId xmlns:p14="http://schemas.microsoft.com/office/powerpoint/2010/main" val="34689552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NPL Blank - Ligh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0A4420-95D2-4444-A902-2F656ADE5F8D}"/>
              </a:ext>
            </a:extLst>
          </p:cNvPr>
          <p:cNvSpPr>
            <a:spLocks noGrp="1"/>
          </p:cNvSpPr>
          <p:nvPr>
            <p:ph type="dt" sz="half" idx="10"/>
          </p:nvPr>
        </p:nvSpPr>
        <p:spPr/>
        <p:txBody>
          <a:bodyPr/>
          <a:lstStyle/>
          <a:p>
            <a:fld id="{8E2F497F-A912-D84C-8978-7037839E52A4}" type="datetimeFigureOut">
              <a:rPr lang="en-US" smtClean="0"/>
              <a:t>5/21/2026</a:t>
            </a:fld>
            <a:endParaRPr lang="en-US"/>
          </a:p>
        </p:txBody>
      </p:sp>
      <p:sp>
        <p:nvSpPr>
          <p:cNvPr id="3" name="Footer Placeholder 2">
            <a:extLst>
              <a:ext uri="{FF2B5EF4-FFF2-40B4-BE49-F238E27FC236}">
                <a16:creationId xmlns:a16="http://schemas.microsoft.com/office/drawing/2014/main" id="{66E12DFF-08A1-E642-8DE7-7701FC50E8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72002D-7AE6-0946-AC2C-97C09D466D94}"/>
              </a:ext>
            </a:extLst>
          </p:cNvPr>
          <p:cNvSpPr>
            <a:spLocks noGrp="1"/>
          </p:cNvSpPr>
          <p:nvPr>
            <p:ph type="sldNum" sz="quarter" idx="12"/>
          </p:nvPr>
        </p:nvSpPr>
        <p:spPr/>
        <p:txBody>
          <a:bodyPr/>
          <a:lstStyle/>
          <a:p>
            <a:fld id="{E0F66305-90B3-104F-BE5E-085D9E31339C}" type="slidenum">
              <a:rPr lang="en-US" smtClean="0"/>
              <a:t>‹#›</a:t>
            </a:fld>
            <a:endParaRPr lang="en-US"/>
          </a:p>
        </p:txBody>
      </p:sp>
      <p:pic>
        <p:nvPicPr>
          <p:cNvPr id="6" name="Picture 5" descr="Icon&#10;&#10;Description automatically generated">
            <a:extLst>
              <a:ext uri="{FF2B5EF4-FFF2-40B4-BE49-F238E27FC236}">
                <a16:creationId xmlns:a16="http://schemas.microsoft.com/office/drawing/2014/main" id="{1B275804-B3C1-8F48-8B0B-75C961475C9F}"/>
              </a:ext>
            </a:extLst>
          </p:cNvPr>
          <p:cNvPicPr>
            <a:picLocks noChangeAspect="1"/>
          </p:cNvPicPr>
          <p:nvPr userDrawn="1"/>
        </p:nvPicPr>
        <p:blipFill>
          <a:blip r:embed="rId2"/>
          <a:stretch>
            <a:fillRect/>
          </a:stretch>
        </p:blipFill>
        <p:spPr>
          <a:xfrm>
            <a:off x="10380526" y="377785"/>
            <a:ext cx="1440000" cy="356436"/>
          </a:xfrm>
          <a:prstGeom prst="rect">
            <a:avLst/>
          </a:prstGeom>
        </p:spPr>
      </p:pic>
    </p:spTree>
    <p:extLst>
      <p:ext uri="{BB962C8B-B14F-4D97-AF65-F5344CB8AC3E}">
        <p14:creationId xmlns:p14="http://schemas.microsoft.com/office/powerpoint/2010/main" val="34908543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NPL Picture Right with Caption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46AF6-17FB-C642-8EB6-D61CF0C54105}"/>
              </a:ext>
            </a:extLst>
          </p:cNvPr>
          <p:cNvSpPr>
            <a:spLocks noGrp="1"/>
          </p:cNvSpPr>
          <p:nvPr>
            <p:ph type="title"/>
          </p:nvPr>
        </p:nvSpPr>
        <p:spPr>
          <a:xfrm>
            <a:off x="371474" y="368300"/>
            <a:ext cx="5545139" cy="1689100"/>
          </a:xfrm>
        </p:spPr>
        <p:txBody>
          <a:bodyPr anchor="t" anchorCtr="0">
            <a:normAutofit/>
          </a:bodyPr>
          <a:lstStyle>
            <a:lvl1pPr>
              <a:defRPr sz="35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473AEF3-3728-4248-A33F-FCEA3F874AEC}"/>
              </a:ext>
            </a:extLst>
          </p:cNvPr>
          <p:cNvSpPr>
            <a:spLocks noGrp="1"/>
          </p:cNvSpPr>
          <p:nvPr>
            <p:ph type="pic" idx="1"/>
          </p:nvPr>
        </p:nvSpPr>
        <p:spPr>
          <a:xfrm>
            <a:off x="6275388" y="987425"/>
            <a:ext cx="5545136" cy="51008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4DE32E-330F-C04A-899E-C96439062382}"/>
              </a:ext>
            </a:extLst>
          </p:cNvPr>
          <p:cNvSpPr>
            <a:spLocks noGrp="1"/>
          </p:cNvSpPr>
          <p:nvPr>
            <p:ph type="body" sz="half" idx="2"/>
          </p:nvPr>
        </p:nvSpPr>
        <p:spPr>
          <a:xfrm>
            <a:off x="371475" y="2057400"/>
            <a:ext cx="5545137" cy="403088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6EAC081-FC21-AA44-AF84-A5954DD73B57}"/>
              </a:ext>
            </a:extLst>
          </p:cNvPr>
          <p:cNvSpPr>
            <a:spLocks noGrp="1"/>
          </p:cNvSpPr>
          <p:nvPr>
            <p:ph type="dt" sz="half" idx="10"/>
          </p:nvPr>
        </p:nvSpPr>
        <p:spPr/>
        <p:txBody>
          <a:bodyPr/>
          <a:lstStyle/>
          <a:p>
            <a:fld id="{8E2F497F-A912-D84C-8978-7037839E52A4}" type="datetimeFigureOut">
              <a:rPr lang="en-US" smtClean="0"/>
              <a:t>5/21/2026</a:t>
            </a:fld>
            <a:endParaRPr lang="en-US"/>
          </a:p>
        </p:txBody>
      </p:sp>
      <p:sp>
        <p:nvSpPr>
          <p:cNvPr id="6" name="Footer Placeholder 5">
            <a:extLst>
              <a:ext uri="{FF2B5EF4-FFF2-40B4-BE49-F238E27FC236}">
                <a16:creationId xmlns:a16="http://schemas.microsoft.com/office/drawing/2014/main" id="{27D47101-6FCE-6A44-AF06-449CE3CC60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614B3A-E8C9-6D42-9AF2-61F32D3CE5B5}"/>
              </a:ext>
            </a:extLst>
          </p:cNvPr>
          <p:cNvSpPr>
            <a:spLocks noGrp="1"/>
          </p:cNvSpPr>
          <p:nvPr>
            <p:ph type="sldNum" sz="quarter" idx="12"/>
          </p:nvPr>
        </p:nvSpPr>
        <p:spPr/>
        <p:txBody>
          <a:bodyPr/>
          <a:lstStyle/>
          <a:p>
            <a:fld id="{E0F66305-90B3-104F-BE5E-085D9E31339C}" type="slidenum">
              <a:rPr lang="en-US" smtClean="0"/>
              <a:t>‹#›</a:t>
            </a:fld>
            <a:endParaRPr lang="en-US"/>
          </a:p>
        </p:txBody>
      </p:sp>
      <p:pic>
        <p:nvPicPr>
          <p:cNvPr id="9" name="Picture 8" descr="Icon&#10;&#10;Description automatically generated">
            <a:extLst>
              <a:ext uri="{FF2B5EF4-FFF2-40B4-BE49-F238E27FC236}">
                <a16:creationId xmlns:a16="http://schemas.microsoft.com/office/drawing/2014/main" id="{F111D22D-68A6-BF4B-8B01-4B616EFB52F9}"/>
              </a:ext>
            </a:extLst>
          </p:cNvPr>
          <p:cNvPicPr>
            <a:picLocks noChangeAspect="1"/>
          </p:cNvPicPr>
          <p:nvPr userDrawn="1"/>
        </p:nvPicPr>
        <p:blipFill>
          <a:blip r:embed="rId2"/>
          <a:stretch>
            <a:fillRect/>
          </a:stretch>
        </p:blipFill>
        <p:spPr>
          <a:xfrm>
            <a:off x="10380526" y="377785"/>
            <a:ext cx="1440000" cy="356436"/>
          </a:xfrm>
          <a:prstGeom prst="rect">
            <a:avLst/>
          </a:prstGeom>
        </p:spPr>
      </p:pic>
    </p:spTree>
    <p:extLst>
      <p:ext uri="{BB962C8B-B14F-4D97-AF65-F5344CB8AC3E}">
        <p14:creationId xmlns:p14="http://schemas.microsoft.com/office/powerpoint/2010/main" val="143795980"/>
      </p:ext>
    </p:extLst>
  </p:cSld>
  <p:clrMapOvr>
    <a:masterClrMapping/>
  </p:clrMapOvr>
  <p:extLst>
    <p:ext uri="{DCECCB84-F9BA-43D5-87BE-67443E8EF086}">
      <p15:sldGuideLst xmlns:p15="http://schemas.microsoft.com/office/powerpoint/2012/main">
        <p15:guide id="1" pos="3727" userDrawn="1">
          <p15:clr>
            <a:srgbClr val="FBAE40"/>
          </p15:clr>
        </p15:guide>
        <p15:guide id="2" pos="395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NPL Picture Left with Caption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46AF6-17FB-C642-8EB6-D61CF0C54105}"/>
              </a:ext>
            </a:extLst>
          </p:cNvPr>
          <p:cNvSpPr>
            <a:spLocks noGrp="1"/>
          </p:cNvSpPr>
          <p:nvPr>
            <p:ph type="title"/>
          </p:nvPr>
        </p:nvSpPr>
        <p:spPr>
          <a:xfrm>
            <a:off x="6275384" y="1001491"/>
            <a:ext cx="5545139" cy="1471427"/>
          </a:xfrm>
        </p:spPr>
        <p:txBody>
          <a:bodyPr anchor="t" anchorCtr="0">
            <a:normAutofit/>
          </a:bodyPr>
          <a:lstStyle>
            <a:lvl1pPr>
              <a:defRPr sz="35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473AEF3-3728-4248-A33F-FCEA3F874AEC}"/>
              </a:ext>
            </a:extLst>
          </p:cNvPr>
          <p:cNvSpPr>
            <a:spLocks noGrp="1"/>
          </p:cNvSpPr>
          <p:nvPr>
            <p:ph type="pic" idx="1"/>
          </p:nvPr>
        </p:nvSpPr>
        <p:spPr>
          <a:xfrm>
            <a:off x="371477" y="359051"/>
            <a:ext cx="5545136" cy="57702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4DE32E-330F-C04A-899E-C96439062382}"/>
              </a:ext>
            </a:extLst>
          </p:cNvPr>
          <p:cNvSpPr>
            <a:spLocks noGrp="1"/>
          </p:cNvSpPr>
          <p:nvPr>
            <p:ph type="body" sz="half" idx="2"/>
          </p:nvPr>
        </p:nvSpPr>
        <p:spPr>
          <a:xfrm>
            <a:off x="6275385" y="2690591"/>
            <a:ext cx="5545137" cy="343874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6EAC081-FC21-AA44-AF84-A5954DD73B57}"/>
              </a:ext>
            </a:extLst>
          </p:cNvPr>
          <p:cNvSpPr>
            <a:spLocks noGrp="1"/>
          </p:cNvSpPr>
          <p:nvPr>
            <p:ph type="dt" sz="half" idx="10"/>
          </p:nvPr>
        </p:nvSpPr>
        <p:spPr/>
        <p:txBody>
          <a:bodyPr/>
          <a:lstStyle/>
          <a:p>
            <a:fld id="{8E2F497F-A912-D84C-8978-7037839E52A4}" type="datetimeFigureOut">
              <a:rPr lang="en-US" smtClean="0"/>
              <a:t>5/21/2026</a:t>
            </a:fld>
            <a:endParaRPr lang="en-US"/>
          </a:p>
        </p:txBody>
      </p:sp>
      <p:sp>
        <p:nvSpPr>
          <p:cNvPr id="6" name="Footer Placeholder 5">
            <a:extLst>
              <a:ext uri="{FF2B5EF4-FFF2-40B4-BE49-F238E27FC236}">
                <a16:creationId xmlns:a16="http://schemas.microsoft.com/office/drawing/2014/main" id="{27D47101-6FCE-6A44-AF06-449CE3CC60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614B3A-E8C9-6D42-9AF2-61F32D3CE5B5}"/>
              </a:ext>
            </a:extLst>
          </p:cNvPr>
          <p:cNvSpPr>
            <a:spLocks noGrp="1"/>
          </p:cNvSpPr>
          <p:nvPr>
            <p:ph type="sldNum" sz="quarter" idx="12"/>
          </p:nvPr>
        </p:nvSpPr>
        <p:spPr/>
        <p:txBody>
          <a:bodyPr/>
          <a:lstStyle/>
          <a:p>
            <a:fld id="{E0F66305-90B3-104F-BE5E-085D9E31339C}" type="slidenum">
              <a:rPr lang="en-US" smtClean="0"/>
              <a:t>‹#›</a:t>
            </a:fld>
            <a:endParaRPr lang="en-US"/>
          </a:p>
        </p:txBody>
      </p:sp>
      <p:pic>
        <p:nvPicPr>
          <p:cNvPr id="9" name="Picture 8" descr="Icon&#10;&#10;Description automatically generated">
            <a:extLst>
              <a:ext uri="{FF2B5EF4-FFF2-40B4-BE49-F238E27FC236}">
                <a16:creationId xmlns:a16="http://schemas.microsoft.com/office/drawing/2014/main" id="{0862D991-591A-5541-8AE8-A1FB9DB19FCF}"/>
              </a:ext>
            </a:extLst>
          </p:cNvPr>
          <p:cNvPicPr>
            <a:picLocks noChangeAspect="1"/>
          </p:cNvPicPr>
          <p:nvPr userDrawn="1"/>
        </p:nvPicPr>
        <p:blipFill>
          <a:blip r:embed="rId2"/>
          <a:stretch>
            <a:fillRect/>
          </a:stretch>
        </p:blipFill>
        <p:spPr>
          <a:xfrm>
            <a:off x="10380526" y="377785"/>
            <a:ext cx="1440000" cy="356436"/>
          </a:xfrm>
          <a:prstGeom prst="rect">
            <a:avLst/>
          </a:prstGeom>
        </p:spPr>
      </p:pic>
    </p:spTree>
    <p:extLst>
      <p:ext uri="{BB962C8B-B14F-4D97-AF65-F5344CB8AC3E}">
        <p14:creationId xmlns:p14="http://schemas.microsoft.com/office/powerpoint/2010/main" val="1858848607"/>
      </p:ext>
    </p:extLst>
  </p:cSld>
  <p:clrMapOvr>
    <a:masterClrMapping/>
  </p:clrMapOvr>
  <p:extLst>
    <p:ext uri="{DCECCB84-F9BA-43D5-87BE-67443E8EF086}">
      <p15:sldGuideLst xmlns:p15="http://schemas.microsoft.com/office/powerpoint/2012/main">
        <p15:guide id="1" pos="3727" userDrawn="1">
          <p15:clr>
            <a:srgbClr val="FBAE40"/>
          </p15:clr>
        </p15:guide>
        <p15:guide id="2" pos="395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PL Pictures x 4 with Caption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46AF6-17FB-C642-8EB6-D61CF0C54105}"/>
              </a:ext>
            </a:extLst>
          </p:cNvPr>
          <p:cNvSpPr>
            <a:spLocks noGrp="1"/>
          </p:cNvSpPr>
          <p:nvPr>
            <p:ph type="title"/>
          </p:nvPr>
        </p:nvSpPr>
        <p:spPr>
          <a:xfrm>
            <a:off x="6275384" y="1001491"/>
            <a:ext cx="5545139" cy="1471427"/>
          </a:xfrm>
        </p:spPr>
        <p:txBody>
          <a:bodyPr anchor="t" anchorCtr="0">
            <a:normAutofit/>
          </a:bodyPr>
          <a:lstStyle>
            <a:lvl1pPr>
              <a:defRPr sz="35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473AEF3-3728-4248-A33F-FCEA3F874AEC}"/>
              </a:ext>
            </a:extLst>
          </p:cNvPr>
          <p:cNvSpPr>
            <a:spLocks noGrp="1"/>
          </p:cNvSpPr>
          <p:nvPr>
            <p:ph type="pic" idx="1"/>
          </p:nvPr>
        </p:nvSpPr>
        <p:spPr>
          <a:xfrm>
            <a:off x="371474" y="368301"/>
            <a:ext cx="2592568" cy="359939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4DE32E-330F-C04A-899E-C96439062382}"/>
              </a:ext>
            </a:extLst>
          </p:cNvPr>
          <p:cNvSpPr>
            <a:spLocks noGrp="1"/>
          </p:cNvSpPr>
          <p:nvPr>
            <p:ph type="body" sz="half" idx="2"/>
          </p:nvPr>
        </p:nvSpPr>
        <p:spPr>
          <a:xfrm>
            <a:off x="6275385" y="2690591"/>
            <a:ext cx="5545137" cy="343874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6EAC081-FC21-AA44-AF84-A5954DD73B57}"/>
              </a:ext>
            </a:extLst>
          </p:cNvPr>
          <p:cNvSpPr>
            <a:spLocks noGrp="1"/>
          </p:cNvSpPr>
          <p:nvPr>
            <p:ph type="dt" sz="half" idx="10"/>
          </p:nvPr>
        </p:nvSpPr>
        <p:spPr/>
        <p:txBody>
          <a:bodyPr/>
          <a:lstStyle/>
          <a:p>
            <a:fld id="{8E2F497F-A912-D84C-8978-7037839E52A4}" type="datetimeFigureOut">
              <a:rPr lang="en-US" smtClean="0"/>
              <a:t>5/21/2026</a:t>
            </a:fld>
            <a:endParaRPr lang="en-US"/>
          </a:p>
        </p:txBody>
      </p:sp>
      <p:sp>
        <p:nvSpPr>
          <p:cNvPr id="6" name="Footer Placeholder 5">
            <a:extLst>
              <a:ext uri="{FF2B5EF4-FFF2-40B4-BE49-F238E27FC236}">
                <a16:creationId xmlns:a16="http://schemas.microsoft.com/office/drawing/2014/main" id="{27D47101-6FCE-6A44-AF06-449CE3CC60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614B3A-E8C9-6D42-9AF2-61F32D3CE5B5}"/>
              </a:ext>
            </a:extLst>
          </p:cNvPr>
          <p:cNvSpPr>
            <a:spLocks noGrp="1"/>
          </p:cNvSpPr>
          <p:nvPr>
            <p:ph type="sldNum" sz="quarter" idx="12"/>
          </p:nvPr>
        </p:nvSpPr>
        <p:spPr/>
        <p:txBody>
          <a:bodyPr/>
          <a:lstStyle/>
          <a:p>
            <a:fld id="{E0F66305-90B3-104F-BE5E-085D9E31339C}" type="slidenum">
              <a:rPr lang="en-US" smtClean="0"/>
              <a:t>‹#›</a:t>
            </a:fld>
            <a:endParaRPr lang="en-US"/>
          </a:p>
        </p:txBody>
      </p:sp>
      <p:sp>
        <p:nvSpPr>
          <p:cNvPr id="13" name="Picture Placeholder 2">
            <a:extLst>
              <a:ext uri="{FF2B5EF4-FFF2-40B4-BE49-F238E27FC236}">
                <a16:creationId xmlns:a16="http://schemas.microsoft.com/office/drawing/2014/main" id="{C57B1D67-2B72-A042-B5E7-1CE972A9D47E}"/>
              </a:ext>
            </a:extLst>
          </p:cNvPr>
          <p:cNvSpPr>
            <a:spLocks noGrp="1"/>
          </p:cNvSpPr>
          <p:nvPr>
            <p:ph type="pic" idx="13"/>
          </p:nvPr>
        </p:nvSpPr>
        <p:spPr>
          <a:xfrm>
            <a:off x="371295" y="4344161"/>
            <a:ext cx="2592568" cy="17851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Picture Placeholder 2">
            <a:extLst>
              <a:ext uri="{FF2B5EF4-FFF2-40B4-BE49-F238E27FC236}">
                <a16:creationId xmlns:a16="http://schemas.microsoft.com/office/drawing/2014/main" id="{245C872B-3D8F-A147-9704-FD12D2212F03}"/>
              </a:ext>
            </a:extLst>
          </p:cNvPr>
          <p:cNvSpPr>
            <a:spLocks noGrp="1"/>
          </p:cNvSpPr>
          <p:nvPr>
            <p:ph type="pic" idx="14"/>
          </p:nvPr>
        </p:nvSpPr>
        <p:spPr>
          <a:xfrm>
            <a:off x="3324225" y="2529943"/>
            <a:ext cx="2592568" cy="359939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Picture Placeholder 2">
            <a:extLst>
              <a:ext uri="{FF2B5EF4-FFF2-40B4-BE49-F238E27FC236}">
                <a16:creationId xmlns:a16="http://schemas.microsoft.com/office/drawing/2014/main" id="{C71E067A-2F2E-B548-8090-F827099C3C0B}"/>
              </a:ext>
            </a:extLst>
          </p:cNvPr>
          <p:cNvSpPr>
            <a:spLocks noGrp="1"/>
          </p:cNvSpPr>
          <p:nvPr>
            <p:ph type="pic" idx="15"/>
          </p:nvPr>
        </p:nvSpPr>
        <p:spPr>
          <a:xfrm>
            <a:off x="3323684" y="368301"/>
            <a:ext cx="2592568" cy="17851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2" name="Picture 11" descr="Icon&#10;&#10;Description automatically generated">
            <a:extLst>
              <a:ext uri="{FF2B5EF4-FFF2-40B4-BE49-F238E27FC236}">
                <a16:creationId xmlns:a16="http://schemas.microsoft.com/office/drawing/2014/main" id="{8DDABF04-CD9C-DE4A-B759-E73D1982DC70}"/>
              </a:ext>
            </a:extLst>
          </p:cNvPr>
          <p:cNvPicPr>
            <a:picLocks noChangeAspect="1"/>
          </p:cNvPicPr>
          <p:nvPr userDrawn="1"/>
        </p:nvPicPr>
        <p:blipFill>
          <a:blip r:embed="rId2"/>
          <a:stretch>
            <a:fillRect/>
          </a:stretch>
        </p:blipFill>
        <p:spPr>
          <a:xfrm>
            <a:off x="10380526" y="377785"/>
            <a:ext cx="1440000" cy="356436"/>
          </a:xfrm>
          <a:prstGeom prst="rect">
            <a:avLst/>
          </a:prstGeom>
        </p:spPr>
      </p:pic>
    </p:spTree>
    <p:extLst>
      <p:ext uri="{BB962C8B-B14F-4D97-AF65-F5344CB8AC3E}">
        <p14:creationId xmlns:p14="http://schemas.microsoft.com/office/powerpoint/2010/main" val="1452948767"/>
      </p:ext>
    </p:extLst>
  </p:cSld>
  <p:clrMapOvr>
    <a:masterClrMapping/>
  </p:clrMapOvr>
  <p:extLst>
    <p:ext uri="{DCECCB84-F9BA-43D5-87BE-67443E8EF086}">
      <p15:sldGuideLst xmlns:p15="http://schemas.microsoft.com/office/powerpoint/2012/main">
        <p15:guide id="1" pos="3727" userDrawn="1">
          <p15:clr>
            <a:srgbClr val="FBAE40"/>
          </p15:clr>
        </p15:guide>
        <p15:guide id="2" pos="3953" userDrawn="1">
          <p15:clr>
            <a:srgbClr val="FBAE40"/>
          </p15:clr>
        </p15:guide>
        <p15:guide id="3" pos="1867" userDrawn="1">
          <p15:clr>
            <a:srgbClr val="FBAE40"/>
          </p15:clr>
        </p15:guide>
        <p15:guide id="4" pos="2094"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4553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re avec Contenu">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Modifiez le style du titre</a:t>
            </a:r>
            <a:endParaRPr lang="en-GB"/>
          </a:p>
        </p:txBody>
      </p:sp>
      <p:sp>
        <p:nvSpPr>
          <p:cNvPr id="6" name="Rectangle 6"/>
          <p:cNvSpPr>
            <a:spLocks noGrp="1" noChangeArrowheads="1"/>
          </p:cNvSpPr>
          <p:nvPr>
            <p:ph idx="1"/>
          </p:nvPr>
        </p:nvSpPr>
        <p:spPr bwMode="auto">
          <a:xfrm>
            <a:off x="307731" y="1412776"/>
            <a:ext cx="11645088" cy="4753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5018027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ustom Layout 2">
  <p:cSld name="Custom Layout 2">
    <p:bg>
      <p:bgPr>
        <a:solidFill>
          <a:schemeClr val="lt1"/>
        </a:solidFill>
        <a:effectLst/>
      </p:bgPr>
    </p:bg>
    <p:spTree>
      <p:nvGrpSpPr>
        <p:cNvPr id="1" name="Shape 297"/>
        <p:cNvGrpSpPr/>
        <p:nvPr/>
      </p:nvGrpSpPr>
      <p:grpSpPr>
        <a:xfrm>
          <a:off x="0" y="0"/>
          <a:ext cx="0" cy="0"/>
          <a:chOff x="0" y="0"/>
          <a:chExt cx="0" cy="0"/>
        </a:xfrm>
      </p:grpSpPr>
      <p:sp>
        <p:nvSpPr>
          <p:cNvPr id="298" name="Google Shape;298;p42"/>
          <p:cNvSpPr txBox="1">
            <a:spLocks noGrp="1"/>
          </p:cNvSpPr>
          <p:nvPr>
            <p:ph type="title"/>
          </p:nvPr>
        </p:nvSpPr>
        <p:spPr>
          <a:xfrm>
            <a:off x="731600" y="988075"/>
            <a:ext cx="9460800" cy="549200"/>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1900"/>
              <a:buNone/>
              <a:defRPr sz="2667"/>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9" name="Google Shape;299;p42"/>
          <p:cNvSpPr txBox="1">
            <a:spLocks noGrp="1"/>
          </p:cNvSpPr>
          <p:nvPr>
            <p:ph type="subTitle" idx="1"/>
          </p:nvPr>
        </p:nvSpPr>
        <p:spPr>
          <a:xfrm>
            <a:off x="726939" y="1987533"/>
            <a:ext cx="9754800" cy="3644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000"/>
              <a:buChar char="+"/>
              <a:defRPr sz="1333"/>
            </a:lvl1pPr>
            <a:lvl2pPr lvl="1" algn="l">
              <a:lnSpc>
                <a:spcPct val="100000"/>
              </a:lnSpc>
              <a:spcBef>
                <a:spcPts val="533"/>
              </a:spcBef>
              <a:spcAft>
                <a:spcPts val="0"/>
              </a:spcAft>
              <a:buSzPts val="1800"/>
              <a:buChar char="+"/>
              <a:defRPr/>
            </a:lvl2pPr>
            <a:lvl3pPr lvl="2" algn="l">
              <a:lnSpc>
                <a:spcPct val="100000"/>
              </a:lnSpc>
              <a:spcBef>
                <a:spcPts val="533"/>
              </a:spcBef>
              <a:spcAft>
                <a:spcPts val="0"/>
              </a:spcAft>
              <a:buSzPts val="1800"/>
              <a:buChar char="+"/>
              <a:defRPr/>
            </a:lvl3pPr>
            <a:lvl4pPr lvl="3" algn="l">
              <a:lnSpc>
                <a:spcPct val="100000"/>
              </a:lnSpc>
              <a:spcBef>
                <a:spcPts val="533"/>
              </a:spcBef>
              <a:spcAft>
                <a:spcPts val="0"/>
              </a:spcAft>
              <a:buSzPts val="1800"/>
              <a:buChar char="+"/>
              <a:defRPr/>
            </a:lvl4pPr>
            <a:lvl5pPr lvl="4" algn="l">
              <a:lnSpc>
                <a:spcPct val="100000"/>
              </a:lnSpc>
              <a:spcBef>
                <a:spcPts val="533"/>
              </a:spcBef>
              <a:spcAft>
                <a:spcPts val="0"/>
              </a:spcAft>
              <a:buSzPts val="1800"/>
              <a:buChar char="+"/>
              <a:defRPr/>
            </a:lvl5pPr>
            <a:lvl6pPr lvl="5" algn="l">
              <a:lnSpc>
                <a:spcPct val="100000"/>
              </a:lnSpc>
              <a:spcBef>
                <a:spcPts val="533"/>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0" name="Google Shape;300;p42"/>
          <p:cNvSpPr txBox="1">
            <a:spLocks noGrp="1"/>
          </p:cNvSpPr>
          <p:nvPr>
            <p:ph type="body" idx="2"/>
          </p:nvPr>
        </p:nvSpPr>
        <p:spPr>
          <a:xfrm>
            <a:off x="486380" y="367953"/>
            <a:ext cx="2662800" cy="143600"/>
          </a:xfrm>
          <a:prstGeom prst="rect">
            <a:avLst/>
          </a:prstGeom>
          <a:noFill/>
          <a:ln>
            <a:noFill/>
          </a:ln>
        </p:spPr>
        <p:txBody>
          <a:bodyPr spcFirstLastPara="1" wrap="square" lIns="0" tIns="0" rIns="0" bIns="0" anchor="t" anchorCtr="0">
            <a:spAutoFit/>
          </a:bodyPr>
          <a:lstStyle>
            <a:lvl1pPr marL="609585" lvl="0" indent="-304792" algn="l">
              <a:lnSpc>
                <a:spcPct val="100000"/>
              </a:lnSpc>
              <a:spcBef>
                <a:spcPts val="0"/>
              </a:spcBef>
              <a:spcAft>
                <a:spcPts val="0"/>
              </a:spcAft>
              <a:buSzPts val="700"/>
              <a:buNone/>
              <a:defRPr sz="933">
                <a:latin typeface="Jost Medium"/>
                <a:ea typeface="Jost Medium"/>
                <a:cs typeface="Jost Medium"/>
                <a:sym typeface="Jost Medium"/>
              </a:defRPr>
            </a:lvl1pPr>
            <a:lvl2pPr marL="1219170" lvl="1" indent="-541853" algn="l">
              <a:lnSpc>
                <a:spcPct val="100000"/>
              </a:lnSpc>
              <a:spcBef>
                <a:spcPts val="533"/>
              </a:spcBef>
              <a:spcAft>
                <a:spcPts val="0"/>
              </a:spcAft>
              <a:buSzPts val="2800"/>
              <a:buChar char="+"/>
              <a:defRPr sz="3733">
                <a:latin typeface="Arial"/>
                <a:ea typeface="Arial"/>
                <a:cs typeface="Arial"/>
                <a:sym typeface="Arial"/>
              </a:defRPr>
            </a:lvl2pPr>
            <a:lvl3pPr marL="1828754" lvl="2" indent="-541853" algn="l">
              <a:lnSpc>
                <a:spcPct val="100000"/>
              </a:lnSpc>
              <a:spcBef>
                <a:spcPts val="533"/>
              </a:spcBef>
              <a:spcAft>
                <a:spcPts val="0"/>
              </a:spcAft>
              <a:buSzPts val="2800"/>
              <a:buChar char="+"/>
              <a:defRPr sz="3733">
                <a:latin typeface="Arial"/>
                <a:ea typeface="Arial"/>
                <a:cs typeface="Arial"/>
                <a:sym typeface="Arial"/>
              </a:defRPr>
            </a:lvl3pPr>
            <a:lvl4pPr marL="2438339" lvl="3" indent="-541853" algn="l">
              <a:lnSpc>
                <a:spcPct val="100000"/>
              </a:lnSpc>
              <a:spcBef>
                <a:spcPts val="533"/>
              </a:spcBef>
              <a:spcAft>
                <a:spcPts val="0"/>
              </a:spcAft>
              <a:buSzPts val="2800"/>
              <a:buChar char="+"/>
              <a:defRPr sz="3733">
                <a:latin typeface="Arial"/>
                <a:ea typeface="Arial"/>
                <a:cs typeface="Arial"/>
                <a:sym typeface="Arial"/>
              </a:defRPr>
            </a:lvl4pPr>
            <a:lvl5pPr marL="3047924" lvl="4" indent="-541853" algn="l">
              <a:lnSpc>
                <a:spcPct val="100000"/>
              </a:lnSpc>
              <a:spcBef>
                <a:spcPts val="533"/>
              </a:spcBef>
              <a:spcAft>
                <a:spcPts val="0"/>
              </a:spcAft>
              <a:buSzPts val="2800"/>
              <a:buChar char="+"/>
              <a:defRPr sz="3733">
                <a:latin typeface="Arial"/>
                <a:ea typeface="Arial"/>
                <a:cs typeface="Arial"/>
                <a:sym typeface="Arial"/>
              </a:defRPr>
            </a:lvl5pPr>
            <a:lvl6pPr marL="3657509" lvl="5" indent="-304792" algn="l">
              <a:lnSpc>
                <a:spcPct val="100000"/>
              </a:lnSpc>
              <a:spcBef>
                <a:spcPts val="533"/>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301" name="Google Shape;301;p42"/>
          <p:cNvSpPr txBox="1">
            <a:spLocks noGrp="1"/>
          </p:cNvSpPr>
          <p:nvPr>
            <p:ph type="sldNum" idx="12"/>
          </p:nvPr>
        </p:nvSpPr>
        <p:spPr>
          <a:xfrm>
            <a:off x="11395667" y="6371620"/>
            <a:ext cx="331600" cy="240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50"/>
              <a:buFont typeface="Arial"/>
              <a:buNone/>
              <a:defRPr sz="1133" b="0" i="0" u="none" strike="noStrike" cap="none">
                <a:solidFill>
                  <a:schemeClr val="dk1"/>
                </a:solidFill>
                <a:latin typeface="Jost Medium"/>
                <a:ea typeface="Jost Medium"/>
                <a:cs typeface="Jost Medium"/>
                <a:sym typeface="Jost Medium"/>
              </a:defRPr>
            </a:lvl1pPr>
            <a:lvl2pPr marL="0" marR="0" lvl="1" indent="0" algn="r">
              <a:lnSpc>
                <a:spcPct val="100000"/>
              </a:lnSpc>
              <a:spcBef>
                <a:spcPts val="0"/>
              </a:spcBef>
              <a:spcAft>
                <a:spcPts val="0"/>
              </a:spcAft>
              <a:buClr>
                <a:srgbClr val="000000"/>
              </a:buClr>
              <a:buSzPts val="850"/>
              <a:buFont typeface="Arial"/>
              <a:buNone/>
              <a:defRPr sz="1133" b="0" i="0" u="none" strike="noStrike" cap="none">
                <a:solidFill>
                  <a:schemeClr val="dk1"/>
                </a:solidFill>
                <a:latin typeface="Jost Medium"/>
                <a:ea typeface="Jost Medium"/>
                <a:cs typeface="Jost Medium"/>
                <a:sym typeface="Jost Medium"/>
              </a:defRPr>
            </a:lvl2pPr>
            <a:lvl3pPr marL="0" marR="0" lvl="2" indent="0" algn="r">
              <a:lnSpc>
                <a:spcPct val="100000"/>
              </a:lnSpc>
              <a:spcBef>
                <a:spcPts val="0"/>
              </a:spcBef>
              <a:spcAft>
                <a:spcPts val="0"/>
              </a:spcAft>
              <a:buClr>
                <a:srgbClr val="000000"/>
              </a:buClr>
              <a:buSzPts val="850"/>
              <a:buFont typeface="Arial"/>
              <a:buNone/>
              <a:defRPr sz="1133" b="0" i="0" u="none" strike="noStrike" cap="none">
                <a:solidFill>
                  <a:schemeClr val="dk1"/>
                </a:solidFill>
                <a:latin typeface="Jost Medium"/>
                <a:ea typeface="Jost Medium"/>
                <a:cs typeface="Jost Medium"/>
                <a:sym typeface="Jost Medium"/>
              </a:defRPr>
            </a:lvl3pPr>
            <a:lvl4pPr marL="0" marR="0" lvl="3" indent="0" algn="r">
              <a:lnSpc>
                <a:spcPct val="100000"/>
              </a:lnSpc>
              <a:spcBef>
                <a:spcPts val="0"/>
              </a:spcBef>
              <a:spcAft>
                <a:spcPts val="0"/>
              </a:spcAft>
              <a:buClr>
                <a:srgbClr val="000000"/>
              </a:buClr>
              <a:buSzPts val="850"/>
              <a:buFont typeface="Arial"/>
              <a:buNone/>
              <a:defRPr sz="1133" b="0" i="0" u="none" strike="noStrike" cap="none">
                <a:solidFill>
                  <a:schemeClr val="dk1"/>
                </a:solidFill>
                <a:latin typeface="Jost Medium"/>
                <a:ea typeface="Jost Medium"/>
                <a:cs typeface="Jost Medium"/>
                <a:sym typeface="Jost Medium"/>
              </a:defRPr>
            </a:lvl4pPr>
            <a:lvl5pPr marL="0" marR="0" lvl="4" indent="0" algn="r">
              <a:lnSpc>
                <a:spcPct val="100000"/>
              </a:lnSpc>
              <a:spcBef>
                <a:spcPts val="0"/>
              </a:spcBef>
              <a:spcAft>
                <a:spcPts val="0"/>
              </a:spcAft>
              <a:buClr>
                <a:srgbClr val="000000"/>
              </a:buClr>
              <a:buSzPts val="850"/>
              <a:buFont typeface="Arial"/>
              <a:buNone/>
              <a:defRPr sz="1133" b="0" i="0" u="none" strike="noStrike" cap="none">
                <a:solidFill>
                  <a:schemeClr val="dk1"/>
                </a:solidFill>
                <a:latin typeface="Jost Medium"/>
                <a:ea typeface="Jost Medium"/>
                <a:cs typeface="Jost Medium"/>
                <a:sym typeface="Jost Medium"/>
              </a:defRPr>
            </a:lvl5pPr>
            <a:lvl6pPr marL="0" marR="0" lvl="5" indent="0" algn="r">
              <a:lnSpc>
                <a:spcPct val="100000"/>
              </a:lnSpc>
              <a:spcBef>
                <a:spcPts val="0"/>
              </a:spcBef>
              <a:spcAft>
                <a:spcPts val="0"/>
              </a:spcAft>
              <a:buClr>
                <a:srgbClr val="000000"/>
              </a:buClr>
              <a:buSzPts val="850"/>
              <a:buFont typeface="Arial"/>
              <a:buNone/>
              <a:defRPr sz="1133" b="0" i="0" u="none" strike="noStrike" cap="none">
                <a:solidFill>
                  <a:schemeClr val="dk1"/>
                </a:solidFill>
                <a:latin typeface="Jost Medium"/>
                <a:ea typeface="Jost Medium"/>
                <a:cs typeface="Jost Medium"/>
                <a:sym typeface="Jost Medium"/>
              </a:defRPr>
            </a:lvl6pPr>
            <a:lvl7pPr marL="0" marR="0" lvl="6" indent="0" algn="r">
              <a:lnSpc>
                <a:spcPct val="100000"/>
              </a:lnSpc>
              <a:spcBef>
                <a:spcPts val="0"/>
              </a:spcBef>
              <a:spcAft>
                <a:spcPts val="0"/>
              </a:spcAft>
              <a:buClr>
                <a:srgbClr val="000000"/>
              </a:buClr>
              <a:buSzPts val="850"/>
              <a:buFont typeface="Arial"/>
              <a:buNone/>
              <a:defRPr sz="1133" b="0" i="0" u="none" strike="noStrike" cap="none">
                <a:solidFill>
                  <a:schemeClr val="dk1"/>
                </a:solidFill>
                <a:latin typeface="Jost Medium"/>
                <a:ea typeface="Jost Medium"/>
                <a:cs typeface="Jost Medium"/>
                <a:sym typeface="Jost Medium"/>
              </a:defRPr>
            </a:lvl7pPr>
            <a:lvl8pPr marL="0" marR="0" lvl="7" indent="0" algn="r">
              <a:lnSpc>
                <a:spcPct val="100000"/>
              </a:lnSpc>
              <a:spcBef>
                <a:spcPts val="0"/>
              </a:spcBef>
              <a:spcAft>
                <a:spcPts val="0"/>
              </a:spcAft>
              <a:buClr>
                <a:srgbClr val="000000"/>
              </a:buClr>
              <a:buSzPts val="850"/>
              <a:buFont typeface="Arial"/>
              <a:buNone/>
              <a:defRPr sz="1133" b="0" i="0" u="none" strike="noStrike" cap="none">
                <a:solidFill>
                  <a:schemeClr val="dk1"/>
                </a:solidFill>
                <a:latin typeface="Jost Medium"/>
                <a:ea typeface="Jost Medium"/>
                <a:cs typeface="Jost Medium"/>
                <a:sym typeface="Jost Medium"/>
              </a:defRPr>
            </a:lvl8pPr>
            <a:lvl9pPr marL="0" marR="0" lvl="8" indent="0" algn="r">
              <a:lnSpc>
                <a:spcPct val="100000"/>
              </a:lnSpc>
              <a:spcBef>
                <a:spcPts val="0"/>
              </a:spcBef>
              <a:spcAft>
                <a:spcPts val="0"/>
              </a:spcAft>
              <a:buClr>
                <a:srgbClr val="000000"/>
              </a:buClr>
              <a:buSzPts val="850"/>
              <a:buFont typeface="Arial"/>
              <a:buNone/>
              <a:defRPr sz="1133" b="0" i="0" u="none" strike="noStrike" cap="none">
                <a:solidFill>
                  <a:schemeClr val="dk1"/>
                </a:solidFill>
                <a:latin typeface="Jost Medium"/>
                <a:ea typeface="Jost Medium"/>
                <a:cs typeface="Jost Medium"/>
                <a:sym typeface="Jost Medium"/>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632581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NPL Cover Slide -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F9594-4296-BC40-AEB1-1900F2122278}"/>
              </a:ext>
            </a:extLst>
          </p:cNvPr>
          <p:cNvSpPr>
            <a:spLocks noGrp="1"/>
          </p:cNvSpPr>
          <p:nvPr>
            <p:ph type="title" hasCustomPrompt="1"/>
          </p:nvPr>
        </p:nvSpPr>
        <p:spPr>
          <a:xfrm>
            <a:off x="743413" y="2601752"/>
            <a:ext cx="10728325" cy="1692093"/>
          </a:xfrm>
          <a:prstGeom prst="rect">
            <a:avLst/>
          </a:prstGeom>
        </p:spPr>
        <p:txBody>
          <a:bodyPr lIns="0" tIns="0" rIns="0" bIns="0" anchor="b" anchorCtr="0"/>
          <a:lstStyle>
            <a:lvl1pPr>
              <a:lnSpc>
                <a:spcPct val="120000"/>
              </a:lnSpc>
              <a:defRPr sz="5000">
                <a:solidFill>
                  <a:schemeClr val="bg1"/>
                </a:solidFill>
              </a:defRPr>
            </a:lvl1pPr>
          </a:lstStyle>
          <a:p>
            <a:r>
              <a:rPr lang="en-GB"/>
              <a:t>Click to edit </a:t>
            </a:r>
            <a:br>
              <a:rPr lang="en-GB"/>
            </a:br>
            <a:r>
              <a:rPr lang="en-GB"/>
              <a:t>Master title style</a:t>
            </a:r>
            <a:endParaRPr lang="en-US"/>
          </a:p>
        </p:txBody>
      </p:sp>
      <p:sp>
        <p:nvSpPr>
          <p:cNvPr id="3" name="Date Placeholder 2">
            <a:extLst>
              <a:ext uri="{FF2B5EF4-FFF2-40B4-BE49-F238E27FC236}">
                <a16:creationId xmlns:a16="http://schemas.microsoft.com/office/drawing/2014/main" id="{10998EF8-9639-C844-867A-62BDEA165D64}"/>
              </a:ext>
            </a:extLst>
          </p:cNvPr>
          <p:cNvSpPr>
            <a:spLocks noGrp="1"/>
          </p:cNvSpPr>
          <p:nvPr>
            <p:ph type="dt" sz="half" idx="10"/>
          </p:nvPr>
        </p:nvSpPr>
        <p:spPr/>
        <p:txBody>
          <a:bodyPr/>
          <a:lstStyle/>
          <a:p>
            <a:fld id="{AC5A9A57-BE20-E743-80F4-563B21729387}" type="datetimeFigureOut">
              <a:rPr lang="en-US" smtClean="0"/>
              <a:pPr/>
              <a:t>5/21/2026</a:t>
            </a:fld>
            <a:endParaRPr lang="en-US"/>
          </a:p>
        </p:txBody>
      </p:sp>
      <p:sp>
        <p:nvSpPr>
          <p:cNvPr id="4" name="Footer Placeholder 3">
            <a:extLst>
              <a:ext uri="{FF2B5EF4-FFF2-40B4-BE49-F238E27FC236}">
                <a16:creationId xmlns:a16="http://schemas.microsoft.com/office/drawing/2014/main" id="{79225B4F-DE44-2E4D-A658-A90D33355A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7446D4-401B-374F-A80A-51708E77F991}"/>
              </a:ext>
            </a:extLst>
          </p:cNvPr>
          <p:cNvSpPr>
            <a:spLocks noGrp="1"/>
          </p:cNvSpPr>
          <p:nvPr>
            <p:ph type="sldNum" sz="quarter" idx="12"/>
          </p:nvPr>
        </p:nvSpPr>
        <p:spPr/>
        <p:txBody>
          <a:bodyPr/>
          <a:lstStyle/>
          <a:p>
            <a:fld id="{D35D4A3B-D5B6-DA4B-ADB3-DBAA9A36C63A}" type="slidenum">
              <a:rPr lang="en-US" smtClean="0"/>
              <a:pPr/>
              <a:t>‹#›</a:t>
            </a:fld>
            <a:endParaRPr lang="en-US"/>
          </a:p>
        </p:txBody>
      </p:sp>
      <p:sp>
        <p:nvSpPr>
          <p:cNvPr id="6" name="Text Placeholder 2">
            <a:extLst>
              <a:ext uri="{FF2B5EF4-FFF2-40B4-BE49-F238E27FC236}">
                <a16:creationId xmlns:a16="http://schemas.microsoft.com/office/drawing/2014/main" id="{4D753166-D43A-D64A-9192-5D4846AE497F}"/>
              </a:ext>
            </a:extLst>
          </p:cNvPr>
          <p:cNvSpPr>
            <a:spLocks noGrp="1"/>
          </p:cNvSpPr>
          <p:nvPr>
            <p:ph type="body" idx="1"/>
          </p:nvPr>
        </p:nvSpPr>
        <p:spPr>
          <a:xfrm>
            <a:off x="743413" y="4653846"/>
            <a:ext cx="10716750" cy="1475492"/>
          </a:xfrm>
          <a:prstGeom prst="rect">
            <a:avLst/>
          </a:prstGeom>
        </p:spPr>
        <p:txBody>
          <a:bodyPr lIns="0" tIns="0" rIns="0" bIns="0"/>
          <a:lstStyle>
            <a:lvl1pPr marL="0" indent="0">
              <a:lnSpc>
                <a:spcPct val="120000"/>
              </a:lnSpc>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349717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PL Cover Slide - Dark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F9594-4296-BC40-AEB1-1900F2122278}"/>
              </a:ext>
            </a:extLst>
          </p:cNvPr>
          <p:cNvSpPr>
            <a:spLocks noGrp="1"/>
          </p:cNvSpPr>
          <p:nvPr>
            <p:ph type="title" hasCustomPrompt="1"/>
          </p:nvPr>
        </p:nvSpPr>
        <p:spPr>
          <a:xfrm>
            <a:off x="743413" y="2601752"/>
            <a:ext cx="10728325" cy="1692093"/>
          </a:xfrm>
          <a:prstGeom prst="rect">
            <a:avLst/>
          </a:prstGeom>
        </p:spPr>
        <p:txBody>
          <a:bodyPr lIns="0" tIns="0" rIns="0" bIns="0" anchor="b" anchorCtr="0"/>
          <a:lstStyle>
            <a:lvl1pPr>
              <a:lnSpc>
                <a:spcPct val="120000"/>
              </a:lnSpc>
              <a:defRPr sz="5000">
                <a:solidFill>
                  <a:schemeClr val="bg1"/>
                </a:solidFill>
              </a:defRPr>
            </a:lvl1pPr>
          </a:lstStyle>
          <a:p>
            <a:r>
              <a:rPr lang="en-GB"/>
              <a:t>Click to edit </a:t>
            </a:r>
            <a:br>
              <a:rPr lang="en-GB"/>
            </a:br>
            <a:r>
              <a:rPr lang="en-GB"/>
              <a:t>Master title style</a:t>
            </a:r>
            <a:endParaRPr lang="en-US"/>
          </a:p>
        </p:txBody>
      </p:sp>
      <p:sp>
        <p:nvSpPr>
          <p:cNvPr id="3" name="Date Placeholder 2">
            <a:extLst>
              <a:ext uri="{FF2B5EF4-FFF2-40B4-BE49-F238E27FC236}">
                <a16:creationId xmlns:a16="http://schemas.microsoft.com/office/drawing/2014/main" id="{10998EF8-9639-C844-867A-62BDEA165D64}"/>
              </a:ext>
            </a:extLst>
          </p:cNvPr>
          <p:cNvSpPr>
            <a:spLocks noGrp="1"/>
          </p:cNvSpPr>
          <p:nvPr>
            <p:ph type="dt" sz="half" idx="10"/>
          </p:nvPr>
        </p:nvSpPr>
        <p:spPr/>
        <p:txBody>
          <a:bodyPr/>
          <a:lstStyle/>
          <a:p>
            <a:fld id="{AC5A9A57-BE20-E743-80F4-563B21729387}" type="datetimeFigureOut">
              <a:rPr lang="en-US" smtClean="0"/>
              <a:pPr/>
              <a:t>5/21/2026</a:t>
            </a:fld>
            <a:endParaRPr lang="en-US"/>
          </a:p>
        </p:txBody>
      </p:sp>
      <p:sp>
        <p:nvSpPr>
          <p:cNvPr id="4" name="Footer Placeholder 3">
            <a:extLst>
              <a:ext uri="{FF2B5EF4-FFF2-40B4-BE49-F238E27FC236}">
                <a16:creationId xmlns:a16="http://schemas.microsoft.com/office/drawing/2014/main" id="{79225B4F-DE44-2E4D-A658-A90D33355A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7446D4-401B-374F-A80A-51708E77F991}"/>
              </a:ext>
            </a:extLst>
          </p:cNvPr>
          <p:cNvSpPr>
            <a:spLocks noGrp="1"/>
          </p:cNvSpPr>
          <p:nvPr>
            <p:ph type="sldNum" sz="quarter" idx="12"/>
          </p:nvPr>
        </p:nvSpPr>
        <p:spPr/>
        <p:txBody>
          <a:bodyPr/>
          <a:lstStyle/>
          <a:p>
            <a:fld id="{D35D4A3B-D5B6-DA4B-ADB3-DBAA9A36C63A}" type="slidenum">
              <a:rPr lang="en-US" smtClean="0"/>
              <a:pPr/>
              <a:t>‹#›</a:t>
            </a:fld>
            <a:endParaRPr lang="en-US"/>
          </a:p>
        </p:txBody>
      </p:sp>
      <p:sp>
        <p:nvSpPr>
          <p:cNvPr id="6" name="Text Placeholder 2">
            <a:extLst>
              <a:ext uri="{FF2B5EF4-FFF2-40B4-BE49-F238E27FC236}">
                <a16:creationId xmlns:a16="http://schemas.microsoft.com/office/drawing/2014/main" id="{4D753166-D43A-D64A-9192-5D4846AE497F}"/>
              </a:ext>
            </a:extLst>
          </p:cNvPr>
          <p:cNvSpPr>
            <a:spLocks noGrp="1"/>
          </p:cNvSpPr>
          <p:nvPr>
            <p:ph type="body" idx="1"/>
          </p:nvPr>
        </p:nvSpPr>
        <p:spPr>
          <a:xfrm>
            <a:off x="743413" y="4653846"/>
            <a:ext cx="10716750" cy="1475492"/>
          </a:xfrm>
          <a:prstGeom prst="rect">
            <a:avLst/>
          </a:prstGeom>
        </p:spPr>
        <p:txBody>
          <a:bodyPr lIns="0" tIns="0" rIns="0" bIns="0"/>
          <a:lstStyle>
            <a:lvl1pPr marL="0" indent="0">
              <a:lnSpc>
                <a:spcPct val="120000"/>
              </a:lnSpc>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558451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21/05/2026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PL Cover Slide with Picture - Dar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9ED5E4D-7D14-CF40-92CC-F83222FC7E7E}"/>
              </a:ext>
            </a:extLst>
          </p:cNvPr>
          <p:cNvSpPr>
            <a:spLocks noGrp="1"/>
          </p:cNvSpPr>
          <p:nvPr>
            <p:ph type="dt" sz="half" idx="10"/>
          </p:nvPr>
        </p:nvSpPr>
        <p:spPr/>
        <p:txBody>
          <a:bodyPr/>
          <a:lstStyle/>
          <a:p>
            <a:fld id="{AC5A9A57-BE20-E743-80F4-563B21729387}" type="datetimeFigureOut">
              <a:rPr lang="en-US" smtClean="0"/>
              <a:pPr/>
              <a:t>5/21/2026</a:t>
            </a:fld>
            <a:endParaRPr lang="en-US"/>
          </a:p>
        </p:txBody>
      </p:sp>
      <p:sp>
        <p:nvSpPr>
          <p:cNvPr id="4" name="Footer Placeholder 3">
            <a:extLst>
              <a:ext uri="{FF2B5EF4-FFF2-40B4-BE49-F238E27FC236}">
                <a16:creationId xmlns:a16="http://schemas.microsoft.com/office/drawing/2014/main" id="{67578CDC-C5AB-5B4A-BAEE-E964EFD864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DCC998-4900-2A4E-BB76-F24CE7E6DEDA}"/>
              </a:ext>
            </a:extLst>
          </p:cNvPr>
          <p:cNvSpPr>
            <a:spLocks noGrp="1"/>
          </p:cNvSpPr>
          <p:nvPr>
            <p:ph type="sldNum" sz="quarter" idx="12"/>
          </p:nvPr>
        </p:nvSpPr>
        <p:spPr/>
        <p:txBody>
          <a:bodyPr/>
          <a:lstStyle/>
          <a:p>
            <a:fld id="{D35D4A3B-D5B6-DA4B-ADB3-DBAA9A36C63A}" type="slidenum">
              <a:rPr lang="en-US" smtClean="0"/>
              <a:pPr/>
              <a:t>‹#›</a:t>
            </a:fld>
            <a:endParaRPr lang="en-US"/>
          </a:p>
        </p:txBody>
      </p:sp>
      <p:sp>
        <p:nvSpPr>
          <p:cNvPr id="6" name="Text Placeholder 2">
            <a:extLst>
              <a:ext uri="{FF2B5EF4-FFF2-40B4-BE49-F238E27FC236}">
                <a16:creationId xmlns:a16="http://schemas.microsoft.com/office/drawing/2014/main" id="{5A6C5282-BD60-9D4F-8472-A6FCBA0CA4B9}"/>
              </a:ext>
            </a:extLst>
          </p:cNvPr>
          <p:cNvSpPr>
            <a:spLocks noGrp="1"/>
          </p:cNvSpPr>
          <p:nvPr>
            <p:ph type="body" idx="1"/>
          </p:nvPr>
        </p:nvSpPr>
        <p:spPr>
          <a:xfrm>
            <a:off x="743413" y="4653846"/>
            <a:ext cx="5184775" cy="1475492"/>
          </a:xfrm>
          <a:prstGeom prst="rect">
            <a:avLst/>
          </a:prstGeom>
        </p:spPr>
        <p:txBody>
          <a:bodyPr lIns="0" tIns="0" rIns="0" bIns="0"/>
          <a:lstStyle>
            <a:lvl1pPr marL="0" indent="0">
              <a:lnSpc>
                <a:spcPct val="120000"/>
              </a:lnSpc>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Title 11">
            <a:extLst>
              <a:ext uri="{FF2B5EF4-FFF2-40B4-BE49-F238E27FC236}">
                <a16:creationId xmlns:a16="http://schemas.microsoft.com/office/drawing/2014/main" id="{6CC0D05D-455F-CD47-8CA9-087E61D6AEB1}"/>
              </a:ext>
            </a:extLst>
          </p:cNvPr>
          <p:cNvSpPr>
            <a:spLocks noGrp="1"/>
          </p:cNvSpPr>
          <p:nvPr>
            <p:ph type="title"/>
          </p:nvPr>
        </p:nvSpPr>
        <p:spPr>
          <a:xfrm>
            <a:off x="743413" y="1815354"/>
            <a:ext cx="5173200" cy="2464204"/>
          </a:xfrm>
          <a:prstGeom prst="rect">
            <a:avLst/>
          </a:prstGeom>
        </p:spPr>
        <p:txBody>
          <a:bodyPr lIns="0" tIns="0" rIns="0" bIns="0" anchor="b" anchorCtr="0"/>
          <a:lstStyle>
            <a:lvl1pPr>
              <a:lnSpc>
                <a:spcPct val="120000"/>
              </a:lnSpc>
              <a:defRPr sz="5000">
                <a:solidFill>
                  <a:schemeClr val="bg1"/>
                </a:solidFill>
              </a:defRPr>
            </a:lvl1pPr>
          </a:lstStyle>
          <a:p>
            <a:r>
              <a:rPr lang="en-GB"/>
              <a:t>Click to edit Master title style</a:t>
            </a:r>
            <a:endParaRPr lang="en-US"/>
          </a:p>
        </p:txBody>
      </p:sp>
      <p:sp>
        <p:nvSpPr>
          <p:cNvPr id="8" name="Picture Placeholder 5">
            <a:extLst>
              <a:ext uri="{FF2B5EF4-FFF2-40B4-BE49-F238E27FC236}">
                <a16:creationId xmlns:a16="http://schemas.microsoft.com/office/drawing/2014/main" id="{1F25B104-D6AA-5041-8480-C084B95EF32A}"/>
              </a:ext>
            </a:extLst>
          </p:cNvPr>
          <p:cNvSpPr>
            <a:spLocks noGrp="1"/>
          </p:cNvSpPr>
          <p:nvPr>
            <p:ph type="pic" sz="quarter" idx="13"/>
          </p:nvPr>
        </p:nvSpPr>
        <p:spPr>
          <a:xfrm>
            <a:off x="6275388" y="728663"/>
            <a:ext cx="5184775" cy="5400675"/>
          </a:xfrm>
          <a:prstGeom prst="rect">
            <a:avLst/>
          </a:prstGeo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6107226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NPL Cover Slide with Picture Cutout - Dar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9ED5E4D-7D14-CF40-92CC-F83222FC7E7E}"/>
              </a:ext>
            </a:extLst>
          </p:cNvPr>
          <p:cNvSpPr>
            <a:spLocks noGrp="1"/>
          </p:cNvSpPr>
          <p:nvPr>
            <p:ph type="dt" sz="half" idx="10"/>
          </p:nvPr>
        </p:nvSpPr>
        <p:spPr/>
        <p:txBody>
          <a:bodyPr/>
          <a:lstStyle/>
          <a:p>
            <a:fld id="{AC5A9A57-BE20-E743-80F4-563B21729387}" type="datetimeFigureOut">
              <a:rPr lang="en-US" smtClean="0"/>
              <a:pPr/>
              <a:t>5/21/2026</a:t>
            </a:fld>
            <a:endParaRPr lang="en-US"/>
          </a:p>
        </p:txBody>
      </p:sp>
      <p:sp>
        <p:nvSpPr>
          <p:cNvPr id="4" name="Footer Placeholder 3">
            <a:extLst>
              <a:ext uri="{FF2B5EF4-FFF2-40B4-BE49-F238E27FC236}">
                <a16:creationId xmlns:a16="http://schemas.microsoft.com/office/drawing/2014/main" id="{67578CDC-C5AB-5B4A-BAEE-E964EFD864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DCC998-4900-2A4E-BB76-F24CE7E6DEDA}"/>
              </a:ext>
            </a:extLst>
          </p:cNvPr>
          <p:cNvSpPr>
            <a:spLocks noGrp="1"/>
          </p:cNvSpPr>
          <p:nvPr>
            <p:ph type="sldNum" sz="quarter" idx="12"/>
          </p:nvPr>
        </p:nvSpPr>
        <p:spPr/>
        <p:txBody>
          <a:bodyPr/>
          <a:lstStyle/>
          <a:p>
            <a:fld id="{D35D4A3B-D5B6-DA4B-ADB3-DBAA9A36C63A}" type="slidenum">
              <a:rPr lang="en-US" smtClean="0"/>
              <a:pPr/>
              <a:t>‹#›</a:t>
            </a:fld>
            <a:endParaRPr lang="en-US"/>
          </a:p>
        </p:txBody>
      </p:sp>
      <p:sp>
        <p:nvSpPr>
          <p:cNvPr id="6" name="Text Placeholder 2">
            <a:extLst>
              <a:ext uri="{FF2B5EF4-FFF2-40B4-BE49-F238E27FC236}">
                <a16:creationId xmlns:a16="http://schemas.microsoft.com/office/drawing/2014/main" id="{5A6C5282-BD60-9D4F-8472-A6FCBA0CA4B9}"/>
              </a:ext>
            </a:extLst>
          </p:cNvPr>
          <p:cNvSpPr>
            <a:spLocks noGrp="1"/>
          </p:cNvSpPr>
          <p:nvPr>
            <p:ph type="body" idx="1"/>
          </p:nvPr>
        </p:nvSpPr>
        <p:spPr>
          <a:xfrm>
            <a:off x="743413" y="4653846"/>
            <a:ext cx="4824775" cy="1475492"/>
          </a:xfrm>
          <a:prstGeom prst="rect">
            <a:avLst/>
          </a:prstGeom>
        </p:spPr>
        <p:txBody>
          <a:bodyPr lIns="0" tIns="0" rIns="0" bIns="0"/>
          <a:lstStyle>
            <a:lvl1pPr marL="0" indent="0">
              <a:lnSpc>
                <a:spcPct val="120000"/>
              </a:lnSpc>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Title 11">
            <a:extLst>
              <a:ext uri="{FF2B5EF4-FFF2-40B4-BE49-F238E27FC236}">
                <a16:creationId xmlns:a16="http://schemas.microsoft.com/office/drawing/2014/main" id="{6CC0D05D-455F-CD47-8CA9-087E61D6AEB1}"/>
              </a:ext>
            </a:extLst>
          </p:cNvPr>
          <p:cNvSpPr>
            <a:spLocks noGrp="1"/>
          </p:cNvSpPr>
          <p:nvPr>
            <p:ph type="title"/>
          </p:nvPr>
        </p:nvSpPr>
        <p:spPr>
          <a:xfrm>
            <a:off x="743413" y="1815354"/>
            <a:ext cx="4816300" cy="2464204"/>
          </a:xfrm>
          <a:prstGeom prst="rect">
            <a:avLst/>
          </a:prstGeom>
        </p:spPr>
        <p:txBody>
          <a:bodyPr lIns="0" tIns="0" rIns="0" bIns="0" anchor="b" anchorCtr="0"/>
          <a:lstStyle>
            <a:lvl1pPr>
              <a:lnSpc>
                <a:spcPct val="120000"/>
              </a:lnSpc>
              <a:defRPr sz="5000">
                <a:solidFill>
                  <a:schemeClr val="bg1"/>
                </a:solidFill>
              </a:defRPr>
            </a:lvl1pPr>
          </a:lstStyle>
          <a:p>
            <a:r>
              <a:rPr lang="en-GB"/>
              <a:t>Click to edit Master title style</a:t>
            </a:r>
            <a:endParaRPr lang="en-US"/>
          </a:p>
        </p:txBody>
      </p:sp>
      <p:sp>
        <p:nvSpPr>
          <p:cNvPr id="9" name="Picture Placeholder 8">
            <a:extLst>
              <a:ext uri="{FF2B5EF4-FFF2-40B4-BE49-F238E27FC236}">
                <a16:creationId xmlns:a16="http://schemas.microsoft.com/office/drawing/2014/main" id="{B630EE77-A4AB-B94E-815A-79EC7B902352}"/>
              </a:ext>
            </a:extLst>
          </p:cNvPr>
          <p:cNvSpPr>
            <a:spLocks noGrp="1"/>
          </p:cNvSpPr>
          <p:nvPr>
            <p:ph type="pic" sz="quarter" idx="13"/>
          </p:nvPr>
        </p:nvSpPr>
        <p:spPr>
          <a:xfrm>
            <a:off x="5936663" y="728663"/>
            <a:ext cx="5523499" cy="5381947"/>
          </a:xfrm>
          <a:custGeom>
            <a:avLst/>
            <a:gdLst>
              <a:gd name="connsiteX0" fmla="*/ 0 w 5523499"/>
              <a:gd name="connsiteY0" fmla="*/ 711133 h 5381947"/>
              <a:gd name="connsiteX1" fmla="*/ 3948888 w 5523499"/>
              <a:gd name="connsiteY1" fmla="*/ 711133 h 5381947"/>
              <a:gd name="connsiteX2" fmla="*/ 3948888 w 5523499"/>
              <a:gd name="connsiteY2" fmla="*/ 4671133 h 5381947"/>
              <a:gd name="connsiteX3" fmla="*/ 0 w 5523499"/>
              <a:gd name="connsiteY3" fmla="*/ 4671133 h 5381947"/>
              <a:gd name="connsiteX4" fmla="*/ 159337 w 5523499"/>
              <a:gd name="connsiteY4" fmla="*/ 0 h 5381947"/>
              <a:gd name="connsiteX5" fmla="*/ 5523499 w 5523499"/>
              <a:gd name="connsiteY5" fmla="*/ 0 h 5381947"/>
              <a:gd name="connsiteX6" fmla="*/ 5523499 w 5523499"/>
              <a:gd name="connsiteY6" fmla="*/ 5381947 h 5381947"/>
              <a:gd name="connsiteX7" fmla="*/ 159337 w 5523499"/>
              <a:gd name="connsiteY7" fmla="*/ 5381947 h 5381947"/>
              <a:gd name="connsiteX8" fmla="*/ 159337 w 5523499"/>
              <a:gd name="connsiteY8" fmla="*/ 4851133 h 5381947"/>
              <a:gd name="connsiteX9" fmla="*/ 4128888 w 5523499"/>
              <a:gd name="connsiteY9" fmla="*/ 4851133 h 5381947"/>
              <a:gd name="connsiteX10" fmla="*/ 4128888 w 5523499"/>
              <a:gd name="connsiteY10" fmla="*/ 531133 h 5381947"/>
              <a:gd name="connsiteX11" fmla="*/ 159337 w 5523499"/>
              <a:gd name="connsiteY11" fmla="*/ 531133 h 538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23499" h="5381947">
                <a:moveTo>
                  <a:pt x="0" y="711133"/>
                </a:moveTo>
                <a:lnTo>
                  <a:pt x="3948888" y="711133"/>
                </a:lnTo>
                <a:lnTo>
                  <a:pt x="3948888" y="4671133"/>
                </a:lnTo>
                <a:lnTo>
                  <a:pt x="0" y="4671133"/>
                </a:lnTo>
                <a:close/>
                <a:moveTo>
                  <a:pt x="159337" y="0"/>
                </a:moveTo>
                <a:lnTo>
                  <a:pt x="5523499" y="0"/>
                </a:lnTo>
                <a:lnTo>
                  <a:pt x="5523499" y="5381947"/>
                </a:lnTo>
                <a:lnTo>
                  <a:pt x="159337" y="5381947"/>
                </a:lnTo>
                <a:lnTo>
                  <a:pt x="159337" y="4851133"/>
                </a:lnTo>
                <a:lnTo>
                  <a:pt x="4128888" y="4851133"/>
                </a:lnTo>
                <a:lnTo>
                  <a:pt x="4128888" y="531133"/>
                </a:lnTo>
                <a:lnTo>
                  <a:pt x="159337" y="531133"/>
                </a:lnTo>
                <a:close/>
              </a:path>
            </a:pathLst>
          </a:custGeom>
          <a:noFill/>
        </p:spPr>
        <p:txBody>
          <a:bodyPr wrap="square">
            <a:noAutofit/>
          </a:bodyPr>
          <a:lstStyle>
            <a:lvl1pPr>
              <a:defRPr>
                <a:solidFill>
                  <a:schemeClr val="bg1"/>
                </a:solidFill>
              </a:defRPr>
            </a:lvl1pPr>
          </a:lstStyle>
          <a:p>
            <a:endParaRPr lang="en-US"/>
          </a:p>
        </p:txBody>
      </p:sp>
    </p:spTree>
    <p:extLst>
      <p:ext uri="{BB962C8B-B14F-4D97-AF65-F5344CB8AC3E}">
        <p14:creationId xmlns:p14="http://schemas.microsoft.com/office/powerpoint/2010/main" val="9875368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NPL Title and Content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625D-217C-B144-93D2-C19DE4F1945F}"/>
              </a:ext>
            </a:extLst>
          </p:cNvPr>
          <p:cNvSpPr>
            <a:spLocks noGrp="1"/>
          </p:cNvSpPr>
          <p:nvPr>
            <p:ph type="title"/>
          </p:nvPr>
        </p:nvSpPr>
        <p:spPr>
          <a:xfrm>
            <a:off x="371476" y="377785"/>
            <a:ext cx="10009050" cy="1290638"/>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9B70C27-80D5-174D-A8CC-D917A524C8E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0AFAB4E-81DB-904F-B241-4225778ABCB3}"/>
              </a:ext>
            </a:extLst>
          </p:cNvPr>
          <p:cNvSpPr>
            <a:spLocks noGrp="1"/>
          </p:cNvSpPr>
          <p:nvPr>
            <p:ph type="dt" sz="half" idx="10"/>
          </p:nvPr>
        </p:nvSpPr>
        <p:spPr/>
        <p:txBody>
          <a:bodyPr/>
          <a:lstStyle/>
          <a:p>
            <a:fld id="{8E2F497F-A912-D84C-8978-7037839E52A4}" type="datetimeFigureOut">
              <a:rPr lang="en-US" smtClean="0"/>
              <a:t>5/21/2026</a:t>
            </a:fld>
            <a:endParaRPr lang="en-US"/>
          </a:p>
        </p:txBody>
      </p:sp>
      <p:sp>
        <p:nvSpPr>
          <p:cNvPr id="5" name="Footer Placeholder 4">
            <a:extLst>
              <a:ext uri="{FF2B5EF4-FFF2-40B4-BE49-F238E27FC236}">
                <a16:creationId xmlns:a16="http://schemas.microsoft.com/office/drawing/2014/main" id="{97DDA694-C7D3-9E4A-AD42-7A27C1295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39D77-8E63-5D4B-BDFE-7D086BEB2059}"/>
              </a:ext>
            </a:extLst>
          </p:cNvPr>
          <p:cNvSpPr>
            <a:spLocks noGrp="1"/>
          </p:cNvSpPr>
          <p:nvPr>
            <p:ph type="sldNum" sz="quarter" idx="12"/>
          </p:nvPr>
        </p:nvSpPr>
        <p:spPr/>
        <p:txBody>
          <a:bodyPr/>
          <a:lstStyle/>
          <a:p>
            <a:fld id="{E0F66305-90B3-104F-BE5E-085D9E31339C}" type="slidenum">
              <a:rPr lang="en-US" smtClean="0"/>
              <a:t>‹#›</a:t>
            </a:fld>
            <a:endParaRPr lang="en-US"/>
          </a:p>
        </p:txBody>
      </p:sp>
      <p:pic>
        <p:nvPicPr>
          <p:cNvPr id="8" name="Picture 7" descr="Icon&#10;&#10;Description automatically generated">
            <a:extLst>
              <a:ext uri="{FF2B5EF4-FFF2-40B4-BE49-F238E27FC236}">
                <a16:creationId xmlns:a16="http://schemas.microsoft.com/office/drawing/2014/main" id="{9D2C6FA8-56B5-DF4F-AFCF-F7045C1038DA}"/>
              </a:ext>
            </a:extLst>
          </p:cNvPr>
          <p:cNvPicPr>
            <a:picLocks noChangeAspect="1"/>
          </p:cNvPicPr>
          <p:nvPr userDrawn="1"/>
        </p:nvPicPr>
        <p:blipFill>
          <a:blip r:embed="rId2"/>
          <a:stretch>
            <a:fillRect/>
          </a:stretch>
        </p:blipFill>
        <p:spPr>
          <a:xfrm>
            <a:off x="10380526" y="377785"/>
            <a:ext cx="1440000" cy="356436"/>
          </a:xfrm>
          <a:prstGeom prst="rect">
            <a:avLst/>
          </a:prstGeom>
        </p:spPr>
      </p:pic>
    </p:spTree>
    <p:extLst>
      <p:ext uri="{BB962C8B-B14F-4D97-AF65-F5344CB8AC3E}">
        <p14:creationId xmlns:p14="http://schemas.microsoft.com/office/powerpoint/2010/main" val="1074452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21/05/2026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21/05/2026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21/05/2026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theme" Target="../theme/theme3.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image" Target="../media/image2.png"/><Relationship Id="rId5" Type="http://schemas.openxmlformats.org/officeDocument/2006/relationships/theme" Target="../theme/theme5.xml"/><Relationship Id="rId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21/05/2026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9113B-AB55-944F-B2B3-59A60601ECFE}"/>
              </a:ext>
            </a:extLst>
          </p:cNvPr>
          <p:cNvSpPr>
            <a:spLocks noGrp="1"/>
          </p:cNvSpPr>
          <p:nvPr>
            <p:ph type="title"/>
          </p:nvPr>
        </p:nvSpPr>
        <p:spPr>
          <a:xfrm>
            <a:off x="371476" y="368300"/>
            <a:ext cx="10009050" cy="1290638"/>
          </a:xfrm>
          <a:prstGeom prst="rect">
            <a:avLst/>
          </a:prstGeom>
        </p:spPr>
        <p:txBody>
          <a:bodyPr vert="horz" lIns="0" tIns="0" rIns="0" bIns="0" rtlCol="0" anchor="t" anchorCtr="0">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3811A03-DD8D-AD42-8C0A-DCC718D1E534}"/>
              </a:ext>
            </a:extLst>
          </p:cNvPr>
          <p:cNvSpPr>
            <a:spLocks noGrp="1"/>
          </p:cNvSpPr>
          <p:nvPr>
            <p:ph type="body" idx="1"/>
          </p:nvPr>
        </p:nvSpPr>
        <p:spPr>
          <a:xfrm>
            <a:off x="371475" y="1825625"/>
            <a:ext cx="11449050" cy="4303713"/>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Date Placeholder 3">
            <a:extLst>
              <a:ext uri="{FF2B5EF4-FFF2-40B4-BE49-F238E27FC236}">
                <a16:creationId xmlns:a16="http://schemas.microsoft.com/office/drawing/2014/main" id="{2777C419-7A31-6F4C-B869-F214E554EF3D}"/>
              </a:ext>
            </a:extLst>
          </p:cNvPr>
          <p:cNvSpPr>
            <a:spLocks noGrp="1"/>
          </p:cNvSpPr>
          <p:nvPr>
            <p:ph type="dt" sz="half" idx="2"/>
          </p:nvPr>
        </p:nvSpPr>
        <p:spPr>
          <a:xfrm>
            <a:off x="371475" y="6356350"/>
            <a:ext cx="3209925" cy="365125"/>
          </a:xfrm>
          <a:prstGeom prst="rect">
            <a:avLst/>
          </a:prstGeom>
        </p:spPr>
        <p:txBody>
          <a:bodyPr vert="horz" lIns="0" tIns="0" rIns="0" bIns="0" rtlCol="0" anchor="ctr"/>
          <a:lstStyle>
            <a:lvl1pPr algn="l">
              <a:defRPr sz="1200">
                <a:solidFill>
                  <a:schemeClr val="tx2"/>
                </a:solidFill>
              </a:defRPr>
            </a:lvl1pPr>
          </a:lstStyle>
          <a:p>
            <a:fld id="{8E2F497F-A912-D84C-8978-7037839E52A4}" type="datetimeFigureOut">
              <a:rPr lang="en-US" smtClean="0"/>
              <a:pPr/>
              <a:t>5/21/2026</a:t>
            </a:fld>
            <a:endParaRPr lang="en-US"/>
          </a:p>
        </p:txBody>
      </p:sp>
      <p:sp>
        <p:nvSpPr>
          <p:cNvPr id="5" name="Footer Placeholder 4">
            <a:extLst>
              <a:ext uri="{FF2B5EF4-FFF2-40B4-BE49-F238E27FC236}">
                <a16:creationId xmlns:a16="http://schemas.microsoft.com/office/drawing/2014/main" id="{1070C8F2-38F1-594A-BE21-769613D6518F}"/>
              </a:ext>
            </a:extLst>
          </p:cNvPr>
          <p:cNvSpPr>
            <a:spLocks noGrp="1"/>
          </p:cNvSpPr>
          <p:nvPr>
            <p:ph type="ftr" sz="quarter" idx="3"/>
          </p:nvPr>
        </p:nvSpPr>
        <p:spPr>
          <a:xfrm>
            <a:off x="4038600" y="6356350"/>
            <a:ext cx="4114800" cy="365125"/>
          </a:xfrm>
          <a:prstGeom prst="rect">
            <a:avLst/>
          </a:prstGeom>
        </p:spPr>
        <p:txBody>
          <a:bodyPr vert="horz" lIns="0" tIns="0" rIns="0" bIns="0" rtlCol="0" anchor="ctr"/>
          <a:lstStyle>
            <a:lvl1pPr algn="ctr">
              <a:defRPr sz="1200">
                <a:solidFill>
                  <a:schemeClr val="tx2"/>
                </a:solidFill>
              </a:defRPr>
            </a:lvl1pPr>
          </a:lstStyle>
          <a:p>
            <a:endParaRPr lang="en-US"/>
          </a:p>
        </p:txBody>
      </p:sp>
      <p:sp>
        <p:nvSpPr>
          <p:cNvPr id="6" name="Slide Number Placeholder 5">
            <a:extLst>
              <a:ext uri="{FF2B5EF4-FFF2-40B4-BE49-F238E27FC236}">
                <a16:creationId xmlns:a16="http://schemas.microsoft.com/office/drawing/2014/main" id="{191F68FA-B388-D74F-80AA-6F286114F2DA}"/>
              </a:ext>
            </a:extLst>
          </p:cNvPr>
          <p:cNvSpPr>
            <a:spLocks noGrp="1"/>
          </p:cNvSpPr>
          <p:nvPr>
            <p:ph type="sldNum" sz="quarter" idx="4"/>
          </p:nvPr>
        </p:nvSpPr>
        <p:spPr>
          <a:xfrm>
            <a:off x="8610599" y="6356350"/>
            <a:ext cx="3209925" cy="365125"/>
          </a:xfrm>
          <a:prstGeom prst="rect">
            <a:avLst/>
          </a:prstGeom>
        </p:spPr>
        <p:txBody>
          <a:bodyPr vert="horz" lIns="0" tIns="0" rIns="0" bIns="0" rtlCol="0" anchor="ctr"/>
          <a:lstStyle>
            <a:lvl1pPr algn="r">
              <a:defRPr sz="1200">
                <a:solidFill>
                  <a:schemeClr val="tx2"/>
                </a:solidFill>
              </a:defRPr>
            </a:lvl1pPr>
          </a:lstStyle>
          <a:p>
            <a:fld id="{E0F66305-90B3-104F-BE5E-085D9E31339C}" type="slidenum">
              <a:rPr lang="en-US" smtClean="0"/>
              <a:pPr/>
              <a:t>‹#›</a:t>
            </a:fld>
            <a:endParaRPr lang="en-US"/>
          </a:p>
        </p:txBody>
      </p:sp>
    </p:spTree>
    <p:extLst>
      <p:ext uri="{BB962C8B-B14F-4D97-AF65-F5344CB8AC3E}">
        <p14:creationId xmlns:p14="http://schemas.microsoft.com/office/powerpoint/2010/main" val="16019299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7" r:id="rId3"/>
    <p:sldLayoutId id="2147483694" r:id="rId4"/>
    <p:sldLayoutId id="2147483696" r:id="rId5"/>
    <p:sldLayoutId id="2147483697" r:id="rId6"/>
    <p:sldLayoutId id="2147483698" r:id="rId7"/>
    <p:sldLayoutId id="2147483699" r:id="rId8"/>
    <p:sldLayoutId id="2147484210" r:id="rId9"/>
  </p:sldLayoutIdLst>
  <p:txStyles>
    <p:titleStyle>
      <a:lvl1pPr algn="l" defTabSz="914400" rtl="0" eaLnBrk="1" latinLnBrk="0" hangingPunct="1">
        <a:lnSpc>
          <a:spcPct val="120000"/>
        </a:lnSpc>
        <a:spcBef>
          <a:spcPct val="0"/>
        </a:spcBef>
        <a:buNone/>
        <a:defRPr sz="3200" b="0" kern="1200">
          <a:solidFill>
            <a:schemeClr val="tx2"/>
          </a:solidFill>
          <a:latin typeface="Jost" panose="020B0604020202020204" charset="0"/>
          <a:ea typeface="Jost" panose="020B0604020202020204" charset="0"/>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46" userDrawn="1">
          <p15:clr>
            <a:srgbClr val="F26B43"/>
          </p15:clr>
        </p15:guide>
        <p15:guide id="2" orient="horz" pos="232" userDrawn="1">
          <p15:clr>
            <a:srgbClr val="F26B43"/>
          </p15:clr>
        </p15:guide>
        <p15:guide id="3" pos="234" userDrawn="1">
          <p15:clr>
            <a:srgbClr val="F26B43"/>
          </p15:clr>
        </p15:guide>
        <p15:guide id="4" orient="horz" pos="386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9113B-AB55-944F-B2B3-59A60601ECFE}"/>
              </a:ext>
            </a:extLst>
          </p:cNvPr>
          <p:cNvSpPr>
            <a:spLocks noGrp="1"/>
          </p:cNvSpPr>
          <p:nvPr>
            <p:ph type="title"/>
          </p:nvPr>
        </p:nvSpPr>
        <p:spPr>
          <a:xfrm>
            <a:off x="371476" y="368300"/>
            <a:ext cx="10009050" cy="1290638"/>
          </a:xfrm>
          <a:prstGeom prst="rect">
            <a:avLst/>
          </a:prstGeom>
        </p:spPr>
        <p:txBody>
          <a:bodyPr vert="horz" lIns="0" tIns="0" rIns="0" bIns="0" rtlCol="0" anchor="t" anchorCtr="0">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3811A03-DD8D-AD42-8C0A-DCC718D1E534}"/>
              </a:ext>
            </a:extLst>
          </p:cNvPr>
          <p:cNvSpPr>
            <a:spLocks noGrp="1"/>
          </p:cNvSpPr>
          <p:nvPr>
            <p:ph type="body" idx="1"/>
          </p:nvPr>
        </p:nvSpPr>
        <p:spPr>
          <a:xfrm>
            <a:off x="371475" y="1825625"/>
            <a:ext cx="11449050" cy="4303713"/>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Date Placeholder 3">
            <a:extLst>
              <a:ext uri="{FF2B5EF4-FFF2-40B4-BE49-F238E27FC236}">
                <a16:creationId xmlns:a16="http://schemas.microsoft.com/office/drawing/2014/main" id="{2777C419-7A31-6F4C-B869-F214E554EF3D}"/>
              </a:ext>
            </a:extLst>
          </p:cNvPr>
          <p:cNvSpPr>
            <a:spLocks noGrp="1"/>
          </p:cNvSpPr>
          <p:nvPr>
            <p:ph type="dt" sz="half" idx="2"/>
          </p:nvPr>
        </p:nvSpPr>
        <p:spPr>
          <a:xfrm>
            <a:off x="371475" y="6356350"/>
            <a:ext cx="3209925" cy="365125"/>
          </a:xfrm>
          <a:prstGeom prst="rect">
            <a:avLst/>
          </a:prstGeom>
        </p:spPr>
        <p:txBody>
          <a:bodyPr vert="horz" lIns="0" tIns="0" rIns="0" bIns="0" rtlCol="0" anchor="ctr"/>
          <a:lstStyle>
            <a:lvl1pPr algn="l">
              <a:defRPr sz="1200">
                <a:solidFill>
                  <a:schemeClr val="tx2"/>
                </a:solidFill>
              </a:defRPr>
            </a:lvl1pPr>
          </a:lstStyle>
          <a:p>
            <a:fld id="{8E2F497F-A912-D84C-8978-7037839E52A4}" type="datetimeFigureOut">
              <a:rPr lang="en-US" smtClean="0"/>
              <a:pPr/>
              <a:t>5/21/2026</a:t>
            </a:fld>
            <a:endParaRPr lang="en-US"/>
          </a:p>
        </p:txBody>
      </p:sp>
      <p:sp>
        <p:nvSpPr>
          <p:cNvPr id="5" name="Footer Placeholder 4">
            <a:extLst>
              <a:ext uri="{FF2B5EF4-FFF2-40B4-BE49-F238E27FC236}">
                <a16:creationId xmlns:a16="http://schemas.microsoft.com/office/drawing/2014/main" id="{1070C8F2-38F1-594A-BE21-769613D6518F}"/>
              </a:ext>
            </a:extLst>
          </p:cNvPr>
          <p:cNvSpPr>
            <a:spLocks noGrp="1"/>
          </p:cNvSpPr>
          <p:nvPr>
            <p:ph type="ftr" sz="quarter" idx="3"/>
          </p:nvPr>
        </p:nvSpPr>
        <p:spPr>
          <a:xfrm>
            <a:off x="4038600" y="6356350"/>
            <a:ext cx="4114800" cy="365125"/>
          </a:xfrm>
          <a:prstGeom prst="rect">
            <a:avLst/>
          </a:prstGeom>
        </p:spPr>
        <p:txBody>
          <a:bodyPr vert="horz" lIns="0" tIns="0" rIns="0" bIns="0" rtlCol="0" anchor="ctr"/>
          <a:lstStyle>
            <a:lvl1pPr algn="ctr">
              <a:defRPr sz="1200">
                <a:solidFill>
                  <a:schemeClr val="tx2"/>
                </a:solidFill>
              </a:defRPr>
            </a:lvl1pPr>
          </a:lstStyle>
          <a:p>
            <a:endParaRPr lang="en-US"/>
          </a:p>
        </p:txBody>
      </p:sp>
      <p:sp>
        <p:nvSpPr>
          <p:cNvPr id="6" name="Slide Number Placeholder 5">
            <a:extLst>
              <a:ext uri="{FF2B5EF4-FFF2-40B4-BE49-F238E27FC236}">
                <a16:creationId xmlns:a16="http://schemas.microsoft.com/office/drawing/2014/main" id="{191F68FA-B388-D74F-80AA-6F286114F2DA}"/>
              </a:ext>
            </a:extLst>
          </p:cNvPr>
          <p:cNvSpPr>
            <a:spLocks noGrp="1"/>
          </p:cNvSpPr>
          <p:nvPr>
            <p:ph type="sldNum" sz="quarter" idx="4"/>
          </p:nvPr>
        </p:nvSpPr>
        <p:spPr>
          <a:xfrm>
            <a:off x="8610599" y="6356350"/>
            <a:ext cx="3209925" cy="365125"/>
          </a:xfrm>
          <a:prstGeom prst="rect">
            <a:avLst/>
          </a:prstGeom>
        </p:spPr>
        <p:txBody>
          <a:bodyPr vert="horz" lIns="0" tIns="0" rIns="0" bIns="0" rtlCol="0" anchor="ctr"/>
          <a:lstStyle>
            <a:lvl1pPr algn="r">
              <a:defRPr sz="1200">
                <a:solidFill>
                  <a:schemeClr val="tx2"/>
                </a:solidFill>
              </a:defRPr>
            </a:lvl1pPr>
          </a:lstStyle>
          <a:p>
            <a:fld id="{E0F66305-90B3-104F-BE5E-085D9E31339C}" type="slidenum">
              <a:rPr lang="en-US" smtClean="0"/>
              <a:pPr/>
              <a:t>‹#›</a:t>
            </a:fld>
            <a:endParaRPr lang="en-US"/>
          </a:p>
        </p:txBody>
      </p:sp>
    </p:spTree>
    <p:extLst>
      <p:ext uri="{BB962C8B-B14F-4D97-AF65-F5344CB8AC3E}">
        <p14:creationId xmlns:p14="http://schemas.microsoft.com/office/powerpoint/2010/main" val="3449077651"/>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 id="2147484164" r:id="rId12"/>
    <p:sldLayoutId id="2147484165" r:id="rId13"/>
    <p:sldLayoutId id="2147484166" r:id="rId14"/>
    <p:sldLayoutId id="2147484167" r:id="rId15"/>
    <p:sldLayoutId id="2147484168" r:id="rId16"/>
  </p:sldLayoutIdLst>
  <p:txStyles>
    <p:titleStyle>
      <a:lvl1pPr algn="l" defTabSz="914400" rtl="0" eaLnBrk="1" latinLnBrk="0" hangingPunct="1">
        <a:lnSpc>
          <a:spcPct val="120000"/>
        </a:lnSpc>
        <a:spcBef>
          <a:spcPct val="0"/>
        </a:spcBef>
        <a:buNone/>
        <a:defRPr sz="3500" b="1"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46">
          <p15:clr>
            <a:srgbClr val="F26B43"/>
          </p15:clr>
        </p15:guide>
        <p15:guide id="2" orient="horz" pos="232">
          <p15:clr>
            <a:srgbClr val="F26B43"/>
          </p15:clr>
        </p15:guide>
        <p15:guide id="3" pos="234">
          <p15:clr>
            <a:srgbClr val="F26B43"/>
          </p15:clr>
        </p15:guide>
        <p15:guide id="4" orient="horz" pos="386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9113B-AB55-944F-B2B3-59A60601ECFE}"/>
              </a:ext>
            </a:extLst>
          </p:cNvPr>
          <p:cNvSpPr>
            <a:spLocks noGrp="1"/>
          </p:cNvSpPr>
          <p:nvPr>
            <p:ph type="title"/>
          </p:nvPr>
        </p:nvSpPr>
        <p:spPr>
          <a:xfrm>
            <a:off x="371476" y="368300"/>
            <a:ext cx="10009050" cy="1290638"/>
          </a:xfrm>
          <a:prstGeom prst="rect">
            <a:avLst/>
          </a:prstGeom>
        </p:spPr>
        <p:txBody>
          <a:bodyPr vert="horz" lIns="0" tIns="0" rIns="0" bIns="0" rtlCol="0" anchor="t" anchorCtr="0">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3811A03-DD8D-AD42-8C0A-DCC718D1E534}"/>
              </a:ext>
            </a:extLst>
          </p:cNvPr>
          <p:cNvSpPr>
            <a:spLocks noGrp="1"/>
          </p:cNvSpPr>
          <p:nvPr>
            <p:ph type="body" idx="1"/>
          </p:nvPr>
        </p:nvSpPr>
        <p:spPr>
          <a:xfrm>
            <a:off x="371475" y="1825625"/>
            <a:ext cx="11449050" cy="4303713"/>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Date Placeholder 3">
            <a:extLst>
              <a:ext uri="{FF2B5EF4-FFF2-40B4-BE49-F238E27FC236}">
                <a16:creationId xmlns:a16="http://schemas.microsoft.com/office/drawing/2014/main" id="{2777C419-7A31-6F4C-B869-F214E554EF3D}"/>
              </a:ext>
            </a:extLst>
          </p:cNvPr>
          <p:cNvSpPr>
            <a:spLocks noGrp="1"/>
          </p:cNvSpPr>
          <p:nvPr>
            <p:ph type="dt" sz="half" idx="2"/>
          </p:nvPr>
        </p:nvSpPr>
        <p:spPr>
          <a:xfrm>
            <a:off x="371475" y="6356350"/>
            <a:ext cx="3209925" cy="365125"/>
          </a:xfrm>
          <a:prstGeom prst="rect">
            <a:avLst/>
          </a:prstGeom>
        </p:spPr>
        <p:txBody>
          <a:bodyPr vert="horz" lIns="0" tIns="0" rIns="0" bIns="0" rtlCol="0" anchor="ctr"/>
          <a:lstStyle>
            <a:lvl1pPr algn="l">
              <a:defRPr sz="1200">
                <a:solidFill>
                  <a:schemeClr val="tx2"/>
                </a:solidFill>
              </a:defRPr>
            </a:lvl1pPr>
          </a:lstStyle>
          <a:p>
            <a:fld id="{8E2F497F-A912-D84C-8978-7037839E52A4}" type="datetimeFigureOut">
              <a:rPr lang="en-US" smtClean="0"/>
              <a:pPr/>
              <a:t>5/21/2026</a:t>
            </a:fld>
            <a:endParaRPr lang="en-US"/>
          </a:p>
        </p:txBody>
      </p:sp>
      <p:sp>
        <p:nvSpPr>
          <p:cNvPr id="5" name="Footer Placeholder 4">
            <a:extLst>
              <a:ext uri="{FF2B5EF4-FFF2-40B4-BE49-F238E27FC236}">
                <a16:creationId xmlns:a16="http://schemas.microsoft.com/office/drawing/2014/main" id="{1070C8F2-38F1-594A-BE21-769613D6518F}"/>
              </a:ext>
            </a:extLst>
          </p:cNvPr>
          <p:cNvSpPr>
            <a:spLocks noGrp="1"/>
          </p:cNvSpPr>
          <p:nvPr>
            <p:ph type="ftr" sz="quarter" idx="3"/>
          </p:nvPr>
        </p:nvSpPr>
        <p:spPr>
          <a:xfrm>
            <a:off x="4038600" y="6356350"/>
            <a:ext cx="4114800" cy="365125"/>
          </a:xfrm>
          <a:prstGeom prst="rect">
            <a:avLst/>
          </a:prstGeom>
        </p:spPr>
        <p:txBody>
          <a:bodyPr vert="horz" lIns="0" tIns="0" rIns="0" bIns="0" rtlCol="0" anchor="ctr"/>
          <a:lstStyle>
            <a:lvl1pPr algn="ctr">
              <a:defRPr sz="1200">
                <a:solidFill>
                  <a:schemeClr val="tx2"/>
                </a:solidFill>
              </a:defRPr>
            </a:lvl1pPr>
          </a:lstStyle>
          <a:p>
            <a:endParaRPr lang="en-US"/>
          </a:p>
        </p:txBody>
      </p:sp>
      <p:sp>
        <p:nvSpPr>
          <p:cNvPr id="6" name="Slide Number Placeholder 5">
            <a:extLst>
              <a:ext uri="{FF2B5EF4-FFF2-40B4-BE49-F238E27FC236}">
                <a16:creationId xmlns:a16="http://schemas.microsoft.com/office/drawing/2014/main" id="{191F68FA-B388-D74F-80AA-6F286114F2DA}"/>
              </a:ext>
            </a:extLst>
          </p:cNvPr>
          <p:cNvSpPr>
            <a:spLocks noGrp="1"/>
          </p:cNvSpPr>
          <p:nvPr>
            <p:ph type="sldNum" sz="quarter" idx="4"/>
          </p:nvPr>
        </p:nvSpPr>
        <p:spPr>
          <a:xfrm>
            <a:off x="8610599" y="6356350"/>
            <a:ext cx="3209925" cy="365125"/>
          </a:xfrm>
          <a:prstGeom prst="rect">
            <a:avLst/>
          </a:prstGeom>
        </p:spPr>
        <p:txBody>
          <a:bodyPr vert="horz" lIns="0" tIns="0" rIns="0" bIns="0" rtlCol="0" anchor="ctr"/>
          <a:lstStyle>
            <a:lvl1pPr algn="r">
              <a:defRPr sz="1200">
                <a:solidFill>
                  <a:schemeClr val="tx2"/>
                </a:solidFill>
              </a:defRPr>
            </a:lvl1pPr>
          </a:lstStyle>
          <a:p>
            <a:fld id="{E0F66305-90B3-104F-BE5E-085D9E31339C}" type="slidenum">
              <a:rPr lang="en-US" smtClean="0"/>
              <a:pPr/>
              <a:t>‹#›</a:t>
            </a:fld>
            <a:endParaRPr lang="en-US"/>
          </a:p>
        </p:txBody>
      </p:sp>
    </p:spTree>
    <p:extLst>
      <p:ext uri="{BB962C8B-B14F-4D97-AF65-F5344CB8AC3E}">
        <p14:creationId xmlns:p14="http://schemas.microsoft.com/office/powerpoint/2010/main" val="1601929947"/>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3714" r:id="rId9"/>
    <p:sldLayoutId id="2147483715" r:id="rId10"/>
    <p:sldLayoutId id="2147483716" r:id="rId11"/>
    <p:sldLayoutId id="2147483717" r:id="rId12"/>
  </p:sldLayoutIdLst>
  <p:txStyles>
    <p:titleStyle>
      <a:lvl1pPr algn="l" defTabSz="914400" rtl="0" eaLnBrk="1" latinLnBrk="0" hangingPunct="1">
        <a:lnSpc>
          <a:spcPct val="120000"/>
        </a:lnSpc>
        <a:spcBef>
          <a:spcPct val="0"/>
        </a:spcBef>
        <a:buNone/>
        <a:defRPr sz="3500" b="1"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46" userDrawn="1">
          <p15:clr>
            <a:srgbClr val="F26B43"/>
          </p15:clr>
        </p15:guide>
        <p15:guide id="2" orient="horz" pos="232" userDrawn="1">
          <p15:clr>
            <a:srgbClr val="F26B43"/>
          </p15:clr>
        </p15:guide>
        <p15:guide id="3" pos="234" userDrawn="1">
          <p15:clr>
            <a:srgbClr val="F26B43"/>
          </p15:clr>
        </p15:guide>
        <p15:guide id="4" orient="horz" pos="3861"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0">
              <a:schemeClr val="tx2"/>
            </a:gs>
            <a:gs pos="20000">
              <a:schemeClr val="tx2"/>
            </a:gs>
            <a:gs pos="100000">
              <a:schemeClr val="accent1"/>
            </a:gs>
          </a:gsLst>
          <a:lin ang="2700000" scaled="1"/>
        </a:gra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29D90B-C0BA-494D-B532-A109B94E8199}"/>
              </a:ext>
            </a:extLst>
          </p:cNvPr>
          <p:cNvSpPr>
            <a:spLocks noGrp="1"/>
          </p:cNvSpPr>
          <p:nvPr>
            <p:ph type="dt" sz="half" idx="2"/>
          </p:nvPr>
        </p:nvSpPr>
        <p:spPr>
          <a:xfrm>
            <a:off x="731838" y="6143626"/>
            <a:ext cx="2743200" cy="365125"/>
          </a:xfrm>
          <a:prstGeom prst="rect">
            <a:avLst/>
          </a:prstGeom>
        </p:spPr>
        <p:txBody>
          <a:bodyPr vert="horz" lIns="0" tIns="0" rIns="0" bIns="0" rtlCol="0" anchor="ctr"/>
          <a:lstStyle>
            <a:lvl1pPr algn="l">
              <a:defRPr sz="1200">
                <a:solidFill>
                  <a:schemeClr val="bg1"/>
                </a:solidFill>
              </a:defRPr>
            </a:lvl1pPr>
          </a:lstStyle>
          <a:p>
            <a:fld id="{AC5A9A57-BE20-E743-80F4-563B21729387}" type="datetimeFigureOut">
              <a:rPr lang="en-US" smtClean="0"/>
              <a:pPr/>
              <a:t>5/21/2026</a:t>
            </a:fld>
            <a:endParaRPr lang="en-US"/>
          </a:p>
        </p:txBody>
      </p:sp>
      <p:sp>
        <p:nvSpPr>
          <p:cNvPr id="5" name="Footer Placeholder 4">
            <a:extLst>
              <a:ext uri="{FF2B5EF4-FFF2-40B4-BE49-F238E27FC236}">
                <a16:creationId xmlns:a16="http://schemas.microsoft.com/office/drawing/2014/main" id="{409AAE16-566E-2A47-A5CF-0173ADEC1EBB}"/>
              </a:ext>
            </a:extLst>
          </p:cNvPr>
          <p:cNvSpPr>
            <a:spLocks noGrp="1"/>
          </p:cNvSpPr>
          <p:nvPr>
            <p:ph type="ftr" sz="quarter" idx="3"/>
          </p:nvPr>
        </p:nvSpPr>
        <p:spPr>
          <a:xfrm>
            <a:off x="4038600" y="6143626"/>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1003D50F-4BC5-0C43-ABEA-E903D60664D6}"/>
              </a:ext>
            </a:extLst>
          </p:cNvPr>
          <p:cNvSpPr>
            <a:spLocks noGrp="1"/>
          </p:cNvSpPr>
          <p:nvPr>
            <p:ph type="sldNum" sz="quarter" idx="4"/>
          </p:nvPr>
        </p:nvSpPr>
        <p:spPr>
          <a:xfrm>
            <a:off x="8716963" y="6143626"/>
            <a:ext cx="2743200" cy="365125"/>
          </a:xfrm>
          <a:prstGeom prst="rect">
            <a:avLst/>
          </a:prstGeom>
        </p:spPr>
        <p:txBody>
          <a:bodyPr vert="horz" lIns="0" tIns="0" rIns="0" bIns="0" rtlCol="0" anchor="ctr"/>
          <a:lstStyle>
            <a:lvl1pPr algn="r">
              <a:defRPr sz="1200">
                <a:solidFill>
                  <a:schemeClr val="bg1"/>
                </a:solidFill>
              </a:defRPr>
            </a:lvl1pPr>
          </a:lstStyle>
          <a:p>
            <a:fld id="{D35D4A3B-D5B6-DA4B-ADB3-DBAA9A36C63A}" type="slidenum">
              <a:rPr lang="en-US" smtClean="0"/>
              <a:pPr/>
              <a:t>‹#›</a:t>
            </a:fld>
            <a:endParaRPr lang="en-US"/>
          </a:p>
        </p:txBody>
      </p:sp>
      <p:pic>
        <p:nvPicPr>
          <p:cNvPr id="7" name="Picture 6" descr="A picture containing text, clipart&#10;&#10;Description automatically generated">
            <a:extLst>
              <a:ext uri="{FF2B5EF4-FFF2-40B4-BE49-F238E27FC236}">
                <a16:creationId xmlns:a16="http://schemas.microsoft.com/office/drawing/2014/main" id="{6C65EC08-5C0B-F347-A738-92A134BDB053}"/>
              </a:ext>
            </a:extLst>
          </p:cNvPr>
          <p:cNvPicPr>
            <a:picLocks noChangeAspect="1"/>
          </p:cNvPicPr>
          <p:nvPr userDrawn="1"/>
        </p:nvPicPr>
        <p:blipFill>
          <a:blip r:embed="rId6"/>
          <a:stretch>
            <a:fillRect/>
          </a:stretch>
        </p:blipFill>
        <p:spPr>
          <a:xfrm>
            <a:off x="731838" y="728663"/>
            <a:ext cx="1980000" cy="729915"/>
          </a:xfrm>
          <a:prstGeom prst="rect">
            <a:avLst/>
          </a:prstGeom>
        </p:spPr>
      </p:pic>
    </p:spTree>
    <p:extLst>
      <p:ext uri="{BB962C8B-B14F-4D97-AF65-F5344CB8AC3E}">
        <p14:creationId xmlns:p14="http://schemas.microsoft.com/office/powerpoint/2010/main" val="1691804353"/>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26" r:id="rId4"/>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61">
          <p15:clr>
            <a:srgbClr val="F26B43"/>
          </p15:clr>
        </p15:guide>
        <p15:guide id="2" orient="horz" pos="459">
          <p15:clr>
            <a:srgbClr val="F26B43"/>
          </p15:clr>
        </p15:guide>
        <p15:guide id="3" orient="horz" pos="3861">
          <p15:clr>
            <a:srgbClr val="F26B43"/>
          </p15:clr>
        </p15:guide>
        <p15:guide id="4" pos="721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40.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qa4eo.org/" TargetMode="External"/><Relationship Id="rId7"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jpeg"/><Relationship Id="rId9"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s://qingkaikong.blogspot.com/2017/01/signal-processing-how-autocorrelation.html" TargetMode="External"/><Relationship Id="rId2" Type="http://schemas.openxmlformats.org/officeDocument/2006/relationships/image" Target="../media/image47.gi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54.png"/><Relationship Id="rId1" Type="http://schemas.openxmlformats.org/officeDocument/2006/relationships/slideLayout" Target="../slideLayouts/slideLayout13.xml"/><Relationship Id="rId4" Type="http://schemas.openxmlformats.org/officeDocument/2006/relationships/image" Target="../media/image55.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58.jpe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5.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image" Target="../media/image77.sv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85.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hyperlink" Target="http://www.qa4eo.org/" TargetMode="External"/><Relationship Id="rId2" Type="http://schemas.openxmlformats.org/officeDocument/2006/relationships/image" Target="../media/image86.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hyperlink" Target="https://www.researchgate.net/publication/338406352_UNCERTAINTY_ESTIMATION_IN_PRIMARY_RADIOMETRIC_TEMPERATURE_MEASUREMENT" TargetMode="Externa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doi.org/10.1007/s10712-025-09916-5" TargetMode="External"/><Relationship Id="rId1" Type="http://schemas.openxmlformats.org/officeDocument/2006/relationships/slideLayout" Target="../slideLayouts/slideLayout15.xml"/><Relationship Id="rId5" Type="http://schemas.openxmlformats.org/officeDocument/2006/relationships/hyperlink" Target="mailto:Emma.Woolliams@npl.co.uk" TargetMode="External"/><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Layout" Target="../slideLayouts/slideLayout15.xml"/><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Layout" Target="../slideLayouts/slideLayout15.xml"/><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Layout" Target="../slideLayouts/slideLayout15.xml"/><Relationship Id="rId5" Type="http://schemas.openxmlformats.org/officeDocument/2006/relationships/image" Target="../media/image31.pn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433FAB2F-1AE0-34FD-5A59-35E4B5AC052B}"/>
              </a:ext>
            </a:extLst>
          </p:cNvPr>
          <p:cNvSpPr>
            <a:spLocks noGrp="1"/>
          </p:cNvSpPr>
          <p:nvPr>
            <p:ph type="body" idx="1"/>
          </p:nvPr>
        </p:nvSpPr>
        <p:spPr>
          <a:xfrm>
            <a:off x="743411" y="4460468"/>
            <a:ext cx="7028979" cy="1475492"/>
          </a:xfrm>
        </p:spPr>
        <p:txBody>
          <a:bodyPr/>
          <a:lstStyle/>
          <a:p>
            <a:pPr>
              <a:lnSpc>
                <a:spcPct val="107000"/>
              </a:lnSpc>
              <a:spcAft>
                <a:spcPts val="800"/>
              </a:spcAft>
            </a:pPr>
            <a:r>
              <a:rPr lang="en-GB" sz="2800">
                <a:ea typeface="Calibri" panose="020F0502020204030204" pitchFamily="34" charset="0"/>
                <a:cs typeface="Times New Roman" panose="02020603050405020304" pitchFamily="18" charset="0"/>
              </a:rPr>
              <a:t>Emma Woolliams</a:t>
            </a:r>
            <a:endParaRPr lang="en-GB" sz="3200"/>
          </a:p>
        </p:txBody>
      </p:sp>
      <p:sp>
        <p:nvSpPr>
          <p:cNvPr id="14" name="Title 3">
            <a:extLst>
              <a:ext uri="{FF2B5EF4-FFF2-40B4-BE49-F238E27FC236}">
                <a16:creationId xmlns:a16="http://schemas.microsoft.com/office/drawing/2014/main" id="{E0CCABB1-D1F3-E7FB-BEA6-B1C7D9B67387}"/>
              </a:ext>
            </a:extLst>
          </p:cNvPr>
          <p:cNvSpPr>
            <a:spLocks noGrp="1"/>
          </p:cNvSpPr>
          <p:nvPr>
            <p:ph type="title"/>
          </p:nvPr>
        </p:nvSpPr>
        <p:spPr>
          <a:xfrm>
            <a:off x="749688" y="1728984"/>
            <a:ext cx="6179901" cy="2464204"/>
          </a:xfrm>
        </p:spPr>
        <p:txBody>
          <a:bodyPr/>
          <a:lstStyle/>
          <a:p>
            <a:r>
              <a:rPr lang="en-GB" sz="3600"/>
              <a:t>Practical implementation of the QA4EO approach</a:t>
            </a:r>
            <a:endParaRPr lang="en-GB" sz="3600" i="1"/>
          </a:p>
        </p:txBody>
      </p:sp>
    </p:spTree>
    <p:extLst>
      <p:ext uri="{BB962C8B-B14F-4D97-AF65-F5344CB8AC3E}">
        <p14:creationId xmlns:p14="http://schemas.microsoft.com/office/powerpoint/2010/main" val="3656199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3EA1644-63BF-42B7-ADBF-6D6A8BE4B398}"/>
              </a:ext>
            </a:extLst>
          </p:cNvPr>
          <p:cNvPicPr>
            <a:picLocks noChangeAspect="1"/>
          </p:cNvPicPr>
          <p:nvPr/>
        </p:nvPicPr>
        <p:blipFill>
          <a:blip r:embed="rId3"/>
          <a:stretch>
            <a:fillRect/>
          </a:stretch>
        </p:blipFill>
        <p:spPr>
          <a:xfrm>
            <a:off x="0" y="224546"/>
            <a:ext cx="12192000" cy="6408908"/>
          </a:xfrm>
          <a:prstGeom prst="rect">
            <a:avLst/>
          </a:prstGeom>
        </p:spPr>
      </p:pic>
      <p:sp>
        <p:nvSpPr>
          <p:cNvPr id="2" name="TextBox 1">
            <a:extLst>
              <a:ext uri="{FF2B5EF4-FFF2-40B4-BE49-F238E27FC236}">
                <a16:creationId xmlns:a16="http://schemas.microsoft.com/office/drawing/2014/main" id="{855925F1-5EF3-6E05-8E48-06AA5FF050B0}"/>
              </a:ext>
            </a:extLst>
          </p:cNvPr>
          <p:cNvSpPr txBox="1"/>
          <p:nvPr/>
        </p:nvSpPr>
        <p:spPr>
          <a:xfrm>
            <a:off x="9184445" y="210594"/>
            <a:ext cx="3007555" cy="830997"/>
          </a:xfrm>
          <a:prstGeom prst="rect">
            <a:avLst/>
          </a:prstGeom>
          <a:noFill/>
        </p:spPr>
        <p:txBody>
          <a:bodyPr wrap="none" rtlCol="0">
            <a:spAutoFit/>
          </a:bodyPr>
          <a:lstStyle/>
          <a:p>
            <a:r>
              <a:rPr lang="en-GB" sz="2400" b="1"/>
              <a:t>ASELSU Project</a:t>
            </a:r>
          </a:p>
          <a:p>
            <a:r>
              <a:rPr lang="en-GB" sz="2400" b="1"/>
              <a:t>Derivation Diagram</a:t>
            </a:r>
          </a:p>
        </p:txBody>
      </p:sp>
    </p:spTree>
    <p:extLst>
      <p:ext uri="{BB962C8B-B14F-4D97-AF65-F5344CB8AC3E}">
        <p14:creationId xmlns:p14="http://schemas.microsoft.com/office/powerpoint/2010/main" val="4055890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22B46FE7-1840-461A-9B9D-1D34C8F916C3}"/>
              </a:ext>
            </a:extLst>
          </p:cNvPr>
          <p:cNvPicPr>
            <a:picLocks noChangeAspect="1"/>
          </p:cNvPicPr>
          <p:nvPr/>
        </p:nvPicPr>
        <p:blipFill>
          <a:blip r:embed="rId3"/>
          <a:stretch>
            <a:fillRect/>
          </a:stretch>
        </p:blipFill>
        <p:spPr>
          <a:xfrm>
            <a:off x="147638" y="824440"/>
            <a:ext cx="11201082" cy="6033560"/>
          </a:xfrm>
          <a:prstGeom prst="rect">
            <a:avLst/>
          </a:prstGeom>
        </p:spPr>
      </p:pic>
      <p:sp>
        <p:nvSpPr>
          <p:cNvPr id="2" name="Title 1">
            <a:extLst>
              <a:ext uri="{FF2B5EF4-FFF2-40B4-BE49-F238E27FC236}">
                <a16:creationId xmlns:a16="http://schemas.microsoft.com/office/drawing/2014/main" id="{66A83623-55FF-4A58-AA55-4DE40CB85ACF}"/>
              </a:ext>
            </a:extLst>
          </p:cNvPr>
          <p:cNvSpPr>
            <a:spLocks noGrp="1"/>
          </p:cNvSpPr>
          <p:nvPr>
            <p:ph type="title"/>
          </p:nvPr>
        </p:nvSpPr>
        <p:spPr>
          <a:xfrm>
            <a:off x="371476" y="140970"/>
            <a:ext cx="10009050" cy="1290638"/>
          </a:xfrm>
        </p:spPr>
        <p:txBody>
          <a:bodyPr/>
          <a:lstStyle/>
          <a:p>
            <a:r>
              <a:rPr lang="en-GB"/>
              <a:t>Sea Level Anomaly: Process diagram</a:t>
            </a:r>
          </a:p>
        </p:txBody>
      </p:sp>
    </p:spTree>
    <p:extLst>
      <p:ext uri="{BB962C8B-B14F-4D97-AF65-F5344CB8AC3E}">
        <p14:creationId xmlns:p14="http://schemas.microsoft.com/office/powerpoint/2010/main" val="1262985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F7554-E9ED-2ECD-E8FB-3E089C0F4761}"/>
              </a:ext>
            </a:extLst>
          </p:cNvPr>
          <p:cNvSpPr>
            <a:spLocks noGrp="1"/>
          </p:cNvSpPr>
          <p:nvPr>
            <p:ph type="title"/>
          </p:nvPr>
        </p:nvSpPr>
        <p:spPr>
          <a:xfrm>
            <a:off x="1577106" y="398752"/>
            <a:ext cx="10009050" cy="1290638"/>
          </a:xfrm>
        </p:spPr>
        <p:txBody>
          <a:bodyPr/>
          <a:lstStyle/>
          <a:p>
            <a:r>
              <a:rPr lang="en-GB"/>
              <a:t>Step 1: defining the measurand</a:t>
            </a:r>
          </a:p>
        </p:txBody>
      </p:sp>
      <p:grpSp>
        <p:nvGrpSpPr>
          <p:cNvPr id="4" name="Group 3">
            <a:extLst>
              <a:ext uri="{FF2B5EF4-FFF2-40B4-BE49-F238E27FC236}">
                <a16:creationId xmlns:a16="http://schemas.microsoft.com/office/drawing/2014/main" id="{5228C6D9-59B6-429F-0053-807E4BDCF7A9}"/>
              </a:ext>
            </a:extLst>
          </p:cNvPr>
          <p:cNvGrpSpPr/>
          <p:nvPr/>
        </p:nvGrpSpPr>
        <p:grpSpPr>
          <a:xfrm>
            <a:off x="139254" y="165212"/>
            <a:ext cx="1305784" cy="1538873"/>
            <a:chOff x="508270" y="2423535"/>
            <a:chExt cx="1672221" cy="1852863"/>
          </a:xfrm>
        </p:grpSpPr>
        <p:grpSp>
          <p:nvGrpSpPr>
            <p:cNvPr id="5" name="Group 4">
              <a:extLst>
                <a:ext uri="{FF2B5EF4-FFF2-40B4-BE49-F238E27FC236}">
                  <a16:creationId xmlns:a16="http://schemas.microsoft.com/office/drawing/2014/main" id="{CE388DFC-5448-7791-4DB4-09D4EDD71D66}"/>
                </a:ext>
              </a:extLst>
            </p:cNvPr>
            <p:cNvGrpSpPr/>
            <p:nvPr/>
          </p:nvGrpSpPr>
          <p:grpSpPr>
            <a:xfrm>
              <a:off x="508270" y="2423535"/>
              <a:ext cx="1672221" cy="1852863"/>
              <a:chOff x="935295" y="1264214"/>
              <a:chExt cx="1494230" cy="1852863"/>
            </a:xfrm>
            <a:solidFill>
              <a:schemeClr val="accent5"/>
            </a:solidFill>
          </p:grpSpPr>
          <p:sp>
            <p:nvSpPr>
              <p:cNvPr id="7" name="Rectangle 6">
                <a:extLst>
                  <a:ext uri="{FF2B5EF4-FFF2-40B4-BE49-F238E27FC236}">
                    <a16:creationId xmlns:a16="http://schemas.microsoft.com/office/drawing/2014/main" id="{1CA46E67-F66E-4B5E-2F86-6EDDEC64FC78}"/>
                  </a:ext>
                </a:extLst>
              </p:cNvPr>
              <p:cNvSpPr/>
              <p:nvPr/>
            </p:nvSpPr>
            <p:spPr>
              <a:xfrm>
                <a:off x="935295" y="1264214"/>
                <a:ext cx="1494230" cy="1852863"/>
              </a:xfrm>
              <a:prstGeom prst="rect">
                <a:avLst/>
              </a:prstGeom>
              <a:solidFill>
                <a:srgbClr val="E71336"/>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50800" dist="38100" dir="5400000" algn="t" rotWithShape="0">
                      <a:prstClr val="black">
                        <a:alpha val="40000"/>
                      </a:prstClr>
                    </a:outerShdw>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5F3D89D8-A769-6E47-682E-E9F22DDA1845}"/>
                  </a:ext>
                </a:extLst>
              </p:cNvPr>
              <p:cNvSpPr txBox="1"/>
              <p:nvPr/>
            </p:nvSpPr>
            <p:spPr>
              <a:xfrm>
                <a:off x="969356" y="2341422"/>
                <a:ext cx="1383726" cy="461665"/>
              </a:xfrm>
              <a:prstGeom prst="rect">
                <a:avLst/>
              </a:prstGeom>
              <a:solidFill>
                <a:srgbClr val="E71336"/>
              </a:solidFill>
            </p:spPr>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50800" dist="38100" dir="5400000" algn="t" rotWithShape="0">
                        <a:prstClr val="black">
                          <a:alpha val="40000"/>
                        </a:prstClr>
                      </a:outerShdw>
                    </a:effectLst>
                    <a:uLnTx/>
                    <a:uFillTx/>
                    <a:latin typeface="Poppins" pitchFamily="2" charset="77"/>
                    <a:ea typeface="League Spartan" charset="0"/>
                    <a:cs typeface="Poppins" pitchFamily="2" charset="77"/>
                  </a:rPr>
                  <a:t>MEASURAND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50800" dist="38100" dir="5400000" algn="t" rotWithShape="0">
                        <a:prstClr val="black">
                          <a:alpha val="40000"/>
                        </a:prstClr>
                      </a:outerShdw>
                    </a:effectLst>
                    <a:uLnTx/>
                    <a:uFillTx/>
                    <a:latin typeface="Poppins" pitchFamily="2" charset="77"/>
                    <a:ea typeface="League Spartan" charset="0"/>
                    <a:cs typeface="Poppins" pitchFamily="2" charset="77"/>
                  </a:rPr>
                  <a:t>01</a:t>
                </a:r>
              </a:p>
            </p:txBody>
          </p:sp>
        </p:grpSp>
        <p:pic>
          <p:nvPicPr>
            <p:cNvPr id="6" name="Picture 5" descr="A picture containing drawing&#10;&#10;Description automatically generated">
              <a:extLst>
                <a:ext uri="{FF2B5EF4-FFF2-40B4-BE49-F238E27FC236}">
                  <a16:creationId xmlns:a16="http://schemas.microsoft.com/office/drawing/2014/main" id="{A4F5A662-B777-4533-AB59-8388D78C01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6469" y="2442607"/>
              <a:ext cx="889000" cy="889000"/>
            </a:xfrm>
            <a:prstGeom prst="rect">
              <a:avLst/>
            </a:prstGeom>
            <a:effectLst>
              <a:outerShdw blurRad="50800" dist="38100" dir="2700000" algn="tl" rotWithShape="0">
                <a:prstClr val="black">
                  <a:alpha val="40000"/>
                </a:prstClr>
              </a:outerShdw>
            </a:effectLst>
          </p:spPr>
        </p:pic>
      </p:grpSp>
      <p:sp>
        <p:nvSpPr>
          <p:cNvPr id="43" name="TextBox 42">
            <a:extLst>
              <a:ext uri="{FF2B5EF4-FFF2-40B4-BE49-F238E27FC236}">
                <a16:creationId xmlns:a16="http://schemas.microsoft.com/office/drawing/2014/main" id="{46B6FD6F-2879-885B-C958-F060EB920E65}"/>
              </a:ext>
            </a:extLst>
          </p:cNvPr>
          <p:cNvSpPr txBox="1"/>
          <p:nvPr/>
        </p:nvSpPr>
        <p:spPr>
          <a:xfrm>
            <a:off x="7125009" y="2653582"/>
            <a:ext cx="1518364" cy="646331"/>
          </a:xfrm>
          <a:prstGeom prst="rect">
            <a:avLst/>
          </a:prstGeom>
          <a:noFill/>
        </p:spPr>
        <p:txBody>
          <a:bodyPr wrap="none" rtlCol="0">
            <a:spAutoFit/>
          </a:bodyPr>
          <a:lstStyle/>
          <a:p>
            <a:r>
              <a:rPr lang="en-GB"/>
              <a:t>Ku freeboard</a:t>
            </a:r>
          </a:p>
          <a:p>
            <a:r>
              <a:rPr lang="en-GB"/>
              <a:t>Ka freeboard</a:t>
            </a:r>
          </a:p>
        </p:txBody>
      </p:sp>
      <p:sp>
        <p:nvSpPr>
          <p:cNvPr id="45" name="TextBox 44">
            <a:extLst>
              <a:ext uri="{FF2B5EF4-FFF2-40B4-BE49-F238E27FC236}">
                <a16:creationId xmlns:a16="http://schemas.microsoft.com/office/drawing/2014/main" id="{298B7525-98A1-5757-81A4-CB0E142ED9AC}"/>
              </a:ext>
            </a:extLst>
          </p:cNvPr>
          <p:cNvSpPr txBox="1"/>
          <p:nvPr/>
        </p:nvSpPr>
        <p:spPr>
          <a:xfrm>
            <a:off x="9203827" y="2698926"/>
            <a:ext cx="1789961" cy="369332"/>
          </a:xfrm>
          <a:prstGeom prst="rect">
            <a:avLst/>
          </a:prstGeom>
          <a:noFill/>
        </p:spPr>
        <p:txBody>
          <a:bodyPr wrap="square">
            <a:spAutoFit/>
          </a:bodyPr>
          <a:lstStyle/>
          <a:p>
            <a:r>
              <a:rPr lang="en-GB"/>
              <a:t>Total freeboard</a:t>
            </a:r>
          </a:p>
        </p:txBody>
      </p:sp>
      <p:sp>
        <p:nvSpPr>
          <p:cNvPr id="47" name="Arrow: Down 46">
            <a:extLst>
              <a:ext uri="{FF2B5EF4-FFF2-40B4-BE49-F238E27FC236}">
                <a16:creationId xmlns:a16="http://schemas.microsoft.com/office/drawing/2014/main" id="{F9EF3692-DAD8-0234-9536-02EB1058DDE4}"/>
              </a:ext>
            </a:extLst>
          </p:cNvPr>
          <p:cNvSpPr/>
          <p:nvPr/>
        </p:nvSpPr>
        <p:spPr>
          <a:xfrm>
            <a:off x="7551641" y="3476309"/>
            <a:ext cx="595423" cy="464957"/>
          </a:xfrm>
          <a:prstGeom prst="down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5FD099FF-086B-E253-A32F-89508C0BA3E7}"/>
              </a:ext>
            </a:extLst>
          </p:cNvPr>
          <p:cNvSpPr txBox="1"/>
          <p:nvPr/>
        </p:nvSpPr>
        <p:spPr>
          <a:xfrm>
            <a:off x="7274748" y="4125932"/>
            <a:ext cx="1789961" cy="646331"/>
          </a:xfrm>
          <a:prstGeom prst="rect">
            <a:avLst/>
          </a:prstGeom>
          <a:noFill/>
        </p:spPr>
        <p:txBody>
          <a:bodyPr wrap="square">
            <a:spAutoFit/>
          </a:bodyPr>
          <a:lstStyle/>
          <a:p>
            <a:r>
              <a:rPr lang="en-GB"/>
              <a:t>Sea ice thickness</a:t>
            </a:r>
          </a:p>
        </p:txBody>
      </p:sp>
      <p:sp>
        <p:nvSpPr>
          <p:cNvPr id="52" name="TextBox 51">
            <a:extLst>
              <a:ext uri="{FF2B5EF4-FFF2-40B4-BE49-F238E27FC236}">
                <a16:creationId xmlns:a16="http://schemas.microsoft.com/office/drawing/2014/main" id="{9C04F14D-A7F1-6204-53D6-47B196889C49}"/>
              </a:ext>
            </a:extLst>
          </p:cNvPr>
          <p:cNvSpPr txBox="1"/>
          <p:nvPr/>
        </p:nvSpPr>
        <p:spPr>
          <a:xfrm>
            <a:off x="9203827" y="4145508"/>
            <a:ext cx="2604996" cy="646331"/>
          </a:xfrm>
          <a:prstGeom prst="rect">
            <a:avLst/>
          </a:prstGeom>
          <a:noFill/>
        </p:spPr>
        <p:txBody>
          <a:bodyPr wrap="square">
            <a:spAutoFit/>
          </a:bodyPr>
          <a:lstStyle/>
          <a:p>
            <a:r>
              <a:rPr lang="en-GB"/>
              <a:t>Snow depth</a:t>
            </a:r>
          </a:p>
          <a:p>
            <a:r>
              <a:rPr lang="en-GB"/>
              <a:t>Ice &amp; snow densities</a:t>
            </a:r>
          </a:p>
        </p:txBody>
      </p:sp>
      <p:sp>
        <p:nvSpPr>
          <p:cNvPr id="53" name="Arrow: Down 52">
            <a:extLst>
              <a:ext uri="{FF2B5EF4-FFF2-40B4-BE49-F238E27FC236}">
                <a16:creationId xmlns:a16="http://schemas.microsoft.com/office/drawing/2014/main" id="{8FB10D4E-A67A-367A-4156-B1F8025B88B2}"/>
              </a:ext>
            </a:extLst>
          </p:cNvPr>
          <p:cNvSpPr/>
          <p:nvPr/>
        </p:nvSpPr>
        <p:spPr>
          <a:xfrm rot="5400000">
            <a:off x="8476780" y="4181985"/>
            <a:ext cx="595423" cy="464957"/>
          </a:xfrm>
          <a:prstGeom prst="down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Arrow: Down 53">
            <a:extLst>
              <a:ext uri="{FF2B5EF4-FFF2-40B4-BE49-F238E27FC236}">
                <a16:creationId xmlns:a16="http://schemas.microsoft.com/office/drawing/2014/main" id="{BD236697-D30A-C983-B8F6-C1CB30E77725}"/>
              </a:ext>
            </a:extLst>
          </p:cNvPr>
          <p:cNvSpPr/>
          <p:nvPr/>
        </p:nvSpPr>
        <p:spPr>
          <a:xfrm rot="10800000">
            <a:off x="9503384" y="3367875"/>
            <a:ext cx="595423" cy="464957"/>
          </a:xfrm>
          <a:prstGeom prst="down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a:extLst>
              <a:ext uri="{FF2B5EF4-FFF2-40B4-BE49-F238E27FC236}">
                <a16:creationId xmlns:a16="http://schemas.microsoft.com/office/drawing/2014/main" id="{6C054E9D-85DB-C985-7DD5-5A621FFF7CFC}"/>
              </a:ext>
            </a:extLst>
          </p:cNvPr>
          <p:cNvSpPr txBox="1"/>
          <p:nvPr/>
        </p:nvSpPr>
        <p:spPr>
          <a:xfrm>
            <a:off x="1498131" y="1168243"/>
            <a:ext cx="9445214" cy="954107"/>
          </a:xfrm>
          <a:prstGeom prst="rect">
            <a:avLst/>
          </a:prstGeom>
          <a:noFill/>
        </p:spPr>
        <p:txBody>
          <a:bodyPr wrap="none" rtlCol="0">
            <a:spAutoFit/>
          </a:bodyPr>
          <a:lstStyle/>
          <a:p>
            <a:r>
              <a:rPr lang="en-GB" sz="2800"/>
              <a:t>“The </a:t>
            </a:r>
            <a:r>
              <a:rPr lang="en-GB" sz="2800">
                <a:solidFill>
                  <a:schemeClr val="tx2"/>
                </a:solidFill>
              </a:rPr>
              <a:t>measurand</a:t>
            </a:r>
            <a:r>
              <a:rPr lang="en-GB" sz="2800"/>
              <a:t> is the </a:t>
            </a:r>
            <a:r>
              <a:rPr lang="en-GB" sz="2800">
                <a:solidFill>
                  <a:schemeClr val="tx2"/>
                </a:solidFill>
              </a:rPr>
              <a:t>quantity</a:t>
            </a:r>
            <a:r>
              <a:rPr lang="en-GB" sz="2800"/>
              <a:t> intended to be measured”.</a:t>
            </a:r>
          </a:p>
          <a:p>
            <a:r>
              <a:rPr lang="en-GB" sz="2800"/>
              <a:t>(VIM-3: International Vocabulary of Metrology)</a:t>
            </a:r>
          </a:p>
        </p:txBody>
      </p:sp>
      <p:sp>
        <p:nvSpPr>
          <p:cNvPr id="56" name="TextBox 55">
            <a:extLst>
              <a:ext uri="{FF2B5EF4-FFF2-40B4-BE49-F238E27FC236}">
                <a16:creationId xmlns:a16="http://schemas.microsoft.com/office/drawing/2014/main" id="{BF21843E-DFE9-876A-F7D2-F4D01EB74A5B}"/>
              </a:ext>
            </a:extLst>
          </p:cNvPr>
          <p:cNvSpPr txBox="1"/>
          <p:nvPr/>
        </p:nvSpPr>
        <p:spPr>
          <a:xfrm>
            <a:off x="7316304" y="5366591"/>
            <a:ext cx="4255875" cy="923330"/>
          </a:xfrm>
          <a:prstGeom prst="rect">
            <a:avLst/>
          </a:prstGeom>
          <a:solidFill>
            <a:schemeClr val="bg1">
              <a:lumMod val="85000"/>
            </a:schemeClr>
          </a:solidFill>
        </p:spPr>
        <p:txBody>
          <a:bodyPr wrap="square" rtlCol="0">
            <a:spAutoFit/>
          </a:bodyPr>
          <a:lstStyle/>
          <a:p>
            <a:r>
              <a:rPr lang="en-GB"/>
              <a:t>Which are assimilated into models? </a:t>
            </a:r>
          </a:p>
          <a:p>
            <a:r>
              <a:rPr lang="en-GB"/>
              <a:t>Who is best able to make the corrections?</a:t>
            </a:r>
          </a:p>
        </p:txBody>
      </p:sp>
      <p:grpSp>
        <p:nvGrpSpPr>
          <p:cNvPr id="10" name="Group 9">
            <a:extLst>
              <a:ext uri="{FF2B5EF4-FFF2-40B4-BE49-F238E27FC236}">
                <a16:creationId xmlns:a16="http://schemas.microsoft.com/office/drawing/2014/main" id="{2BD8A7C6-EF69-C4FD-04E7-DC9C951B8751}"/>
              </a:ext>
            </a:extLst>
          </p:cNvPr>
          <p:cNvGrpSpPr/>
          <p:nvPr/>
        </p:nvGrpSpPr>
        <p:grpSpPr>
          <a:xfrm>
            <a:off x="-10142" y="2561164"/>
            <a:ext cx="6807883" cy="4340728"/>
            <a:chOff x="-10142" y="2561164"/>
            <a:chExt cx="6807883" cy="4340728"/>
          </a:xfrm>
        </p:grpSpPr>
        <p:pic>
          <p:nvPicPr>
            <p:cNvPr id="13" name="Picture 12">
              <a:extLst>
                <a:ext uri="{FF2B5EF4-FFF2-40B4-BE49-F238E27FC236}">
                  <a16:creationId xmlns:a16="http://schemas.microsoft.com/office/drawing/2014/main" id="{8BFFD946-0AF1-F2AC-689E-B29EDC0FF031}"/>
                </a:ext>
              </a:extLst>
            </p:cNvPr>
            <p:cNvPicPr>
              <a:picLocks noChangeAspect="1"/>
            </p:cNvPicPr>
            <p:nvPr/>
          </p:nvPicPr>
          <p:blipFill>
            <a:blip r:embed="rId4"/>
            <a:stretch>
              <a:fillRect/>
            </a:stretch>
          </p:blipFill>
          <p:spPr>
            <a:xfrm>
              <a:off x="42788" y="2561164"/>
              <a:ext cx="6754953" cy="4340728"/>
            </a:xfrm>
            <a:prstGeom prst="rect">
              <a:avLst/>
            </a:prstGeom>
          </p:spPr>
        </p:pic>
        <p:cxnSp>
          <p:nvCxnSpPr>
            <p:cNvPr id="33" name="Straight Arrow Connector 32">
              <a:extLst>
                <a:ext uri="{FF2B5EF4-FFF2-40B4-BE49-F238E27FC236}">
                  <a16:creationId xmlns:a16="http://schemas.microsoft.com/office/drawing/2014/main" id="{C1545103-21BE-94EF-120A-2FC2406EAE36}"/>
                </a:ext>
              </a:extLst>
            </p:cNvPr>
            <p:cNvCxnSpPr>
              <a:cxnSpLocks/>
            </p:cNvCxnSpPr>
            <p:nvPr/>
          </p:nvCxnSpPr>
          <p:spPr>
            <a:xfrm>
              <a:off x="1233377" y="3429000"/>
              <a:ext cx="0" cy="377456"/>
            </a:xfrm>
            <a:prstGeom prst="straightConnector1">
              <a:avLst/>
            </a:prstGeom>
            <a:ln w="38100">
              <a:headEnd type="triangle"/>
              <a:tailEnd type="triangle"/>
            </a:ln>
          </p:spPr>
          <p:style>
            <a:lnRef idx="1">
              <a:schemeClr val="accent5"/>
            </a:lnRef>
            <a:fillRef idx="0">
              <a:schemeClr val="accent5"/>
            </a:fillRef>
            <a:effectRef idx="0">
              <a:schemeClr val="accent5"/>
            </a:effectRef>
            <a:fontRef idx="minor">
              <a:schemeClr val="tx1"/>
            </a:fontRef>
          </p:style>
        </p:cxnSp>
        <p:sp>
          <p:nvSpPr>
            <p:cNvPr id="35" name="TextBox 34">
              <a:extLst>
                <a:ext uri="{FF2B5EF4-FFF2-40B4-BE49-F238E27FC236}">
                  <a16:creationId xmlns:a16="http://schemas.microsoft.com/office/drawing/2014/main" id="{852B4503-1101-CB57-A105-104E93122056}"/>
                </a:ext>
              </a:extLst>
            </p:cNvPr>
            <p:cNvSpPr txBox="1"/>
            <p:nvPr/>
          </p:nvSpPr>
          <p:spPr>
            <a:xfrm>
              <a:off x="458004" y="3095171"/>
              <a:ext cx="1544012" cy="369332"/>
            </a:xfrm>
            <a:prstGeom prst="rect">
              <a:avLst/>
            </a:prstGeom>
            <a:noFill/>
          </p:spPr>
          <p:txBody>
            <a:bodyPr wrap="none" rtlCol="0">
              <a:spAutoFit/>
            </a:bodyPr>
            <a:lstStyle/>
            <a:p>
              <a:r>
                <a:rPr lang="en-GB">
                  <a:solidFill>
                    <a:schemeClr val="accent5"/>
                  </a:solidFill>
                </a:rPr>
                <a:t>Ice freeboard</a:t>
              </a:r>
            </a:p>
          </p:txBody>
        </p:sp>
        <p:cxnSp>
          <p:nvCxnSpPr>
            <p:cNvPr id="36" name="Straight Arrow Connector 35">
              <a:extLst>
                <a:ext uri="{FF2B5EF4-FFF2-40B4-BE49-F238E27FC236}">
                  <a16:creationId xmlns:a16="http://schemas.microsoft.com/office/drawing/2014/main" id="{880CC8C5-A5D9-AB33-7B98-07B987B21A50}"/>
                </a:ext>
              </a:extLst>
            </p:cNvPr>
            <p:cNvCxnSpPr>
              <a:cxnSpLocks/>
            </p:cNvCxnSpPr>
            <p:nvPr/>
          </p:nvCxnSpPr>
          <p:spPr>
            <a:xfrm>
              <a:off x="3544186" y="3017745"/>
              <a:ext cx="12949" cy="703650"/>
            </a:xfrm>
            <a:prstGeom prst="straightConnector1">
              <a:avLst/>
            </a:prstGeom>
            <a:ln w="38100">
              <a:solidFill>
                <a:schemeClr val="accent6"/>
              </a:solidFill>
              <a:headEnd type="triangle"/>
              <a:tailEnd type="triangle"/>
            </a:ln>
          </p:spPr>
          <p:style>
            <a:lnRef idx="1">
              <a:schemeClr val="accent5"/>
            </a:lnRef>
            <a:fillRef idx="0">
              <a:schemeClr val="accent5"/>
            </a:fillRef>
            <a:effectRef idx="0">
              <a:schemeClr val="accent5"/>
            </a:effectRef>
            <a:fontRef idx="minor">
              <a:schemeClr val="tx1"/>
            </a:fontRef>
          </p:style>
        </p:cxnSp>
        <p:sp>
          <p:nvSpPr>
            <p:cNvPr id="38" name="TextBox 37">
              <a:extLst>
                <a:ext uri="{FF2B5EF4-FFF2-40B4-BE49-F238E27FC236}">
                  <a16:creationId xmlns:a16="http://schemas.microsoft.com/office/drawing/2014/main" id="{41F53526-8BCC-4983-F831-2CFA937E86AF}"/>
                </a:ext>
              </a:extLst>
            </p:cNvPr>
            <p:cNvSpPr txBox="1"/>
            <p:nvPr/>
          </p:nvSpPr>
          <p:spPr>
            <a:xfrm>
              <a:off x="3115234" y="2657527"/>
              <a:ext cx="1723613" cy="369332"/>
            </a:xfrm>
            <a:prstGeom prst="rect">
              <a:avLst/>
            </a:prstGeom>
            <a:noFill/>
          </p:spPr>
          <p:txBody>
            <a:bodyPr wrap="none" rtlCol="0">
              <a:spAutoFit/>
            </a:bodyPr>
            <a:lstStyle/>
            <a:p>
              <a:r>
                <a:rPr lang="en-GB">
                  <a:solidFill>
                    <a:schemeClr val="accent6"/>
                  </a:solidFill>
                </a:rPr>
                <a:t>Total freeboard</a:t>
              </a:r>
            </a:p>
          </p:txBody>
        </p:sp>
        <p:cxnSp>
          <p:nvCxnSpPr>
            <p:cNvPr id="39" name="Straight Arrow Connector 38">
              <a:extLst>
                <a:ext uri="{FF2B5EF4-FFF2-40B4-BE49-F238E27FC236}">
                  <a16:creationId xmlns:a16="http://schemas.microsoft.com/office/drawing/2014/main" id="{EF2EBACD-2048-7DF8-F40E-2CDA6DA7CBFA}"/>
                </a:ext>
              </a:extLst>
            </p:cNvPr>
            <p:cNvCxnSpPr>
              <a:cxnSpLocks/>
            </p:cNvCxnSpPr>
            <p:nvPr/>
          </p:nvCxnSpPr>
          <p:spPr>
            <a:xfrm>
              <a:off x="1577106" y="3498047"/>
              <a:ext cx="0" cy="2955916"/>
            </a:xfrm>
            <a:prstGeom prst="straightConnector1">
              <a:avLst/>
            </a:prstGeom>
            <a:ln w="38100">
              <a:solidFill>
                <a:schemeClr val="accent1"/>
              </a:solidFill>
              <a:headEnd type="triangle"/>
              <a:tailEnd type="triangle"/>
            </a:ln>
          </p:spPr>
          <p:style>
            <a:lnRef idx="1">
              <a:schemeClr val="accent5"/>
            </a:lnRef>
            <a:fillRef idx="0">
              <a:schemeClr val="accent5"/>
            </a:fillRef>
            <a:effectRef idx="0">
              <a:schemeClr val="accent5"/>
            </a:effectRef>
            <a:fontRef idx="minor">
              <a:schemeClr val="tx1"/>
            </a:fontRef>
          </p:style>
        </p:cxnSp>
        <p:sp>
          <p:nvSpPr>
            <p:cNvPr id="41" name="TextBox 40">
              <a:extLst>
                <a:ext uri="{FF2B5EF4-FFF2-40B4-BE49-F238E27FC236}">
                  <a16:creationId xmlns:a16="http://schemas.microsoft.com/office/drawing/2014/main" id="{F37CAAA2-5C3F-F4B4-D94F-BC788525FB09}"/>
                </a:ext>
              </a:extLst>
            </p:cNvPr>
            <p:cNvSpPr txBox="1"/>
            <p:nvPr/>
          </p:nvSpPr>
          <p:spPr>
            <a:xfrm>
              <a:off x="1577106" y="4791339"/>
              <a:ext cx="1980029" cy="369332"/>
            </a:xfrm>
            <a:prstGeom prst="rect">
              <a:avLst/>
            </a:prstGeom>
            <a:noFill/>
          </p:spPr>
          <p:txBody>
            <a:bodyPr wrap="none" rtlCol="0">
              <a:spAutoFit/>
            </a:bodyPr>
            <a:lstStyle/>
            <a:p>
              <a:r>
                <a:rPr lang="en-GB">
                  <a:solidFill>
                    <a:schemeClr val="accent1"/>
                  </a:solidFill>
                </a:rPr>
                <a:t>Sea ice thickness</a:t>
              </a:r>
            </a:p>
          </p:txBody>
        </p:sp>
        <p:cxnSp>
          <p:nvCxnSpPr>
            <p:cNvPr id="49" name="Straight Arrow Connector 48">
              <a:extLst>
                <a:ext uri="{FF2B5EF4-FFF2-40B4-BE49-F238E27FC236}">
                  <a16:creationId xmlns:a16="http://schemas.microsoft.com/office/drawing/2014/main" id="{64532597-77CA-8A5A-F76B-803E11198C13}"/>
                </a:ext>
              </a:extLst>
            </p:cNvPr>
            <p:cNvCxnSpPr>
              <a:cxnSpLocks/>
            </p:cNvCxnSpPr>
            <p:nvPr/>
          </p:nvCxnSpPr>
          <p:spPr>
            <a:xfrm>
              <a:off x="974595" y="3880818"/>
              <a:ext cx="0" cy="2679470"/>
            </a:xfrm>
            <a:prstGeom prst="straightConnector1">
              <a:avLst/>
            </a:prstGeom>
            <a:ln w="38100">
              <a:solidFill>
                <a:schemeClr val="accent2">
                  <a:lumMod val="75000"/>
                </a:schemeClr>
              </a:solidFill>
              <a:headEnd type="triangle"/>
              <a:tailEnd type="triangle"/>
            </a:ln>
          </p:spPr>
          <p:style>
            <a:lnRef idx="1">
              <a:schemeClr val="accent5"/>
            </a:lnRef>
            <a:fillRef idx="0">
              <a:schemeClr val="accent5"/>
            </a:fillRef>
            <a:effectRef idx="0">
              <a:schemeClr val="accent5"/>
            </a:effectRef>
            <a:fontRef idx="minor">
              <a:schemeClr val="tx1"/>
            </a:fontRef>
          </p:style>
        </p:cxnSp>
        <p:sp>
          <p:nvSpPr>
            <p:cNvPr id="51" name="TextBox 50">
              <a:extLst>
                <a:ext uri="{FF2B5EF4-FFF2-40B4-BE49-F238E27FC236}">
                  <a16:creationId xmlns:a16="http://schemas.microsoft.com/office/drawing/2014/main" id="{23595EF9-D85E-3CB6-503B-06585FD2F19E}"/>
                </a:ext>
              </a:extLst>
            </p:cNvPr>
            <p:cNvSpPr txBox="1"/>
            <p:nvPr/>
          </p:nvSpPr>
          <p:spPr>
            <a:xfrm>
              <a:off x="248647" y="5030622"/>
              <a:ext cx="684803" cy="369332"/>
            </a:xfrm>
            <a:prstGeom prst="rect">
              <a:avLst/>
            </a:prstGeom>
            <a:noFill/>
          </p:spPr>
          <p:txBody>
            <a:bodyPr wrap="none" rtlCol="0">
              <a:spAutoFit/>
            </a:bodyPr>
            <a:lstStyle/>
            <a:p>
              <a:r>
                <a:rPr lang="en-GB">
                  <a:solidFill>
                    <a:schemeClr val="accent2">
                      <a:lumMod val="75000"/>
                    </a:schemeClr>
                  </a:solidFill>
                </a:rPr>
                <a:t>Draft</a:t>
              </a:r>
            </a:p>
          </p:txBody>
        </p:sp>
        <p:sp>
          <p:nvSpPr>
            <p:cNvPr id="57" name="TextBox 56">
              <a:extLst>
                <a:ext uri="{FF2B5EF4-FFF2-40B4-BE49-F238E27FC236}">
                  <a16:creationId xmlns:a16="http://schemas.microsoft.com/office/drawing/2014/main" id="{A4128B14-21D4-BDFB-4D4A-8BDCD70FFCBA}"/>
                </a:ext>
              </a:extLst>
            </p:cNvPr>
            <p:cNvSpPr txBox="1"/>
            <p:nvPr/>
          </p:nvSpPr>
          <p:spPr>
            <a:xfrm>
              <a:off x="-10142" y="6549655"/>
              <a:ext cx="2324675" cy="338554"/>
            </a:xfrm>
            <a:prstGeom prst="rect">
              <a:avLst/>
            </a:prstGeom>
            <a:noFill/>
          </p:spPr>
          <p:txBody>
            <a:bodyPr wrap="none" rtlCol="0">
              <a:spAutoFit/>
            </a:bodyPr>
            <a:lstStyle/>
            <a:p>
              <a:r>
                <a:rPr lang="en-GB" sz="1600">
                  <a:solidFill>
                    <a:schemeClr val="bg1">
                      <a:lumMod val="65000"/>
                    </a:schemeClr>
                  </a:solidFill>
                </a:rPr>
                <a:t>Figure: Sajedeh Behnia</a:t>
              </a:r>
            </a:p>
          </p:txBody>
        </p:sp>
      </p:grpSp>
      <p:sp>
        <p:nvSpPr>
          <p:cNvPr id="3" name="TextBox 2">
            <a:extLst>
              <a:ext uri="{FF2B5EF4-FFF2-40B4-BE49-F238E27FC236}">
                <a16:creationId xmlns:a16="http://schemas.microsoft.com/office/drawing/2014/main" id="{30162EFF-CFC7-B256-46B8-A4721F6EEE2B}"/>
              </a:ext>
            </a:extLst>
          </p:cNvPr>
          <p:cNvSpPr txBox="1"/>
          <p:nvPr/>
        </p:nvSpPr>
        <p:spPr>
          <a:xfrm>
            <a:off x="7387901" y="2233344"/>
            <a:ext cx="992579" cy="369332"/>
          </a:xfrm>
          <a:prstGeom prst="rect">
            <a:avLst/>
          </a:prstGeom>
          <a:noFill/>
        </p:spPr>
        <p:txBody>
          <a:bodyPr wrap="none" rtlCol="0">
            <a:spAutoFit/>
          </a:bodyPr>
          <a:lstStyle/>
          <a:p>
            <a:r>
              <a:rPr lang="en-GB">
                <a:solidFill>
                  <a:schemeClr val="tx2"/>
                </a:solidFill>
              </a:rPr>
              <a:t>RADAR</a:t>
            </a:r>
          </a:p>
        </p:txBody>
      </p:sp>
      <p:sp>
        <p:nvSpPr>
          <p:cNvPr id="9" name="TextBox 8">
            <a:extLst>
              <a:ext uri="{FF2B5EF4-FFF2-40B4-BE49-F238E27FC236}">
                <a16:creationId xmlns:a16="http://schemas.microsoft.com/office/drawing/2014/main" id="{34963414-DA31-DDCC-68B5-3694FF49CEF9}"/>
              </a:ext>
            </a:extLst>
          </p:cNvPr>
          <p:cNvSpPr txBox="1"/>
          <p:nvPr/>
        </p:nvSpPr>
        <p:spPr>
          <a:xfrm>
            <a:off x="9503384" y="2229021"/>
            <a:ext cx="864339" cy="369332"/>
          </a:xfrm>
          <a:prstGeom prst="rect">
            <a:avLst/>
          </a:prstGeom>
          <a:noFill/>
        </p:spPr>
        <p:txBody>
          <a:bodyPr wrap="none" rtlCol="0">
            <a:spAutoFit/>
          </a:bodyPr>
          <a:lstStyle/>
          <a:p>
            <a:r>
              <a:rPr lang="en-GB">
                <a:solidFill>
                  <a:schemeClr val="accent5"/>
                </a:solidFill>
              </a:rPr>
              <a:t>LIDAR</a:t>
            </a:r>
          </a:p>
        </p:txBody>
      </p:sp>
      <p:cxnSp>
        <p:nvCxnSpPr>
          <p:cNvPr id="11" name="Straight Arrow Connector 10">
            <a:extLst>
              <a:ext uri="{FF2B5EF4-FFF2-40B4-BE49-F238E27FC236}">
                <a16:creationId xmlns:a16="http://schemas.microsoft.com/office/drawing/2014/main" id="{FE23D902-71BF-9A9B-C070-9E1BFF742A02}"/>
              </a:ext>
            </a:extLst>
          </p:cNvPr>
          <p:cNvCxnSpPr/>
          <p:nvPr/>
        </p:nvCxnSpPr>
        <p:spPr>
          <a:xfrm flipH="1">
            <a:off x="8380480" y="3199600"/>
            <a:ext cx="1063761" cy="926332"/>
          </a:xfrm>
          <a:prstGeom prst="straightConnector1">
            <a:avLst/>
          </a:prstGeom>
          <a:ln w="76200">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903746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F7554-E9ED-2ECD-E8FB-3E089C0F4761}"/>
              </a:ext>
            </a:extLst>
          </p:cNvPr>
          <p:cNvSpPr>
            <a:spLocks noGrp="1"/>
          </p:cNvSpPr>
          <p:nvPr>
            <p:ph type="title"/>
          </p:nvPr>
        </p:nvSpPr>
        <p:spPr>
          <a:xfrm>
            <a:off x="1584798" y="409385"/>
            <a:ext cx="10009050" cy="1290638"/>
          </a:xfrm>
        </p:spPr>
        <p:txBody>
          <a:bodyPr/>
          <a:lstStyle/>
          <a:p>
            <a:r>
              <a:rPr lang="en-GB"/>
              <a:t>Step 1: defining the measurand</a:t>
            </a:r>
          </a:p>
        </p:txBody>
      </p:sp>
      <p:grpSp>
        <p:nvGrpSpPr>
          <p:cNvPr id="4" name="Group 3">
            <a:extLst>
              <a:ext uri="{FF2B5EF4-FFF2-40B4-BE49-F238E27FC236}">
                <a16:creationId xmlns:a16="http://schemas.microsoft.com/office/drawing/2014/main" id="{5228C6D9-59B6-429F-0053-807E4BDCF7A9}"/>
              </a:ext>
            </a:extLst>
          </p:cNvPr>
          <p:cNvGrpSpPr/>
          <p:nvPr/>
        </p:nvGrpSpPr>
        <p:grpSpPr>
          <a:xfrm>
            <a:off x="139254" y="165212"/>
            <a:ext cx="1305784" cy="1538873"/>
            <a:chOff x="508270" y="2423535"/>
            <a:chExt cx="1672221" cy="1852863"/>
          </a:xfrm>
        </p:grpSpPr>
        <p:grpSp>
          <p:nvGrpSpPr>
            <p:cNvPr id="5" name="Group 4">
              <a:extLst>
                <a:ext uri="{FF2B5EF4-FFF2-40B4-BE49-F238E27FC236}">
                  <a16:creationId xmlns:a16="http://schemas.microsoft.com/office/drawing/2014/main" id="{CE388DFC-5448-7791-4DB4-09D4EDD71D66}"/>
                </a:ext>
              </a:extLst>
            </p:cNvPr>
            <p:cNvGrpSpPr/>
            <p:nvPr/>
          </p:nvGrpSpPr>
          <p:grpSpPr>
            <a:xfrm>
              <a:off x="508270" y="2423535"/>
              <a:ext cx="1672221" cy="1852863"/>
              <a:chOff x="935295" y="1264214"/>
              <a:chExt cx="1494230" cy="1852863"/>
            </a:xfrm>
            <a:solidFill>
              <a:schemeClr val="accent5"/>
            </a:solidFill>
          </p:grpSpPr>
          <p:sp>
            <p:nvSpPr>
              <p:cNvPr id="7" name="Rectangle 6">
                <a:extLst>
                  <a:ext uri="{FF2B5EF4-FFF2-40B4-BE49-F238E27FC236}">
                    <a16:creationId xmlns:a16="http://schemas.microsoft.com/office/drawing/2014/main" id="{1CA46E67-F66E-4B5E-2F86-6EDDEC64FC78}"/>
                  </a:ext>
                </a:extLst>
              </p:cNvPr>
              <p:cNvSpPr/>
              <p:nvPr/>
            </p:nvSpPr>
            <p:spPr>
              <a:xfrm>
                <a:off x="935295" y="1264214"/>
                <a:ext cx="1494230" cy="1852863"/>
              </a:xfrm>
              <a:prstGeom prst="rect">
                <a:avLst/>
              </a:prstGeom>
              <a:solidFill>
                <a:srgbClr val="E71336"/>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50800" dist="38100" dir="5400000" algn="t" rotWithShape="0">
                      <a:prstClr val="black">
                        <a:alpha val="40000"/>
                      </a:prstClr>
                    </a:outerShdw>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5F3D89D8-A769-6E47-682E-E9F22DDA1845}"/>
                  </a:ext>
                </a:extLst>
              </p:cNvPr>
              <p:cNvSpPr txBox="1"/>
              <p:nvPr/>
            </p:nvSpPr>
            <p:spPr>
              <a:xfrm>
                <a:off x="969356" y="2341422"/>
                <a:ext cx="1383726" cy="461665"/>
              </a:xfrm>
              <a:prstGeom prst="rect">
                <a:avLst/>
              </a:prstGeom>
              <a:solidFill>
                <a:srgbClr val="E71336"/>
              </a:solidFill>
            </p:spPr>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50800" dist="38100" dir="5400000" algn="t" rotWithShape="0">
                        <a:prstClr val="black">
                          <a:alpha val="40000"/>
                        </a:prstClr>
                      </a:outerShdw>
                    </a:effectLst>
                    <a:uLnTx/>
                    <a:uFillTx/>
                    <a:latin typeface="Poppins" pitchFamily="2" charset="77"/>
                    <a:ea typeface="League Spartan" charset="0"/>
                    <a:cs typeface="Poppins" pitchFamily="2" charset="77"/>
                  </a:rPr>
                  <a:t>MEASURAND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50800" dist="38100" dir="5400000" algn="t" rotWithShape="0">
                        <a:prstClr val="black">
                          <a:alpha val="40000"/>
                        </a:prstClr>
                      </a:outerShdw>
                    </a:effectLst>
                    <a:uLnTx/>
                    <a:uFillTx/>
                    <a:latin typeface="Poppins" pitchFamily="2" charset="77"/>
                    <a:ea typeface="League Spartan" charset="0"/>
                    <a:cs typeface="Poppins" pitchFamily="2" charset="77"/>
                  </a:rPr>
                  <a:t>01</a:t>
                </a:r>
              </a:p>
            </p:txBody>
          </p:sp>
        </p:grpSp>
        <p:pic>
          <p:nvPicPr>
            <p:cNvPr id="6" name="Picture 5" descr="A picture containing drawing&#10;&#10;Description automatically generated">
              <a:extLst>
                <a:ext uri="{FF2B5EF4-FFF2-40B4-BE49-F238E27FC236}">
                  <a16:creationId xmlns:a16="http://schemas.microsoft.com/office/drawing/2014/main" id="{A4F5A662-B777-4533-AB59-8388D78C01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6469" y="2442607"/>
              <a:ext cx="889000" cy="889000"/>
            </a:xfrm>
            <a:prstGeom prst="rect">
              <a:avLst/>
            </a:prstGeom>
            <a:effectLst>
              <a:outerShdw blurRad="50800" dist="38100" dir="2700000" algn="tl" rotWithShape="0">
                <a:prstClr val="black">
                  <a:alpha val="40000"/>
                </a:prstClr>
              </a:outerShdw>
            </a:effectLst>
          </p:spPr>
        </p:pic>
      </p:grpSp>
      <p:pic>
        <p:nvPicPr>
          <p:cNvPr id="60" name="Picture 59">
            <a:extLst>
              <a:ext uri="{FF2B5EF4-FFF2-40B4-BE49-F238E27FC236}">
                <a16:creationId xmlns:a16="http://schemas.microsoft.com/office/drawing/2014/main" id="{1486A0FE-92DE-4F66-952E-79D8AC516611}"/>
              </a:ext>
            </a:extLst>
          </p:cNvPr>
          <p:cNvPicPr>
            <a:picLocks noChangeAspect="1"/>
          </p:cNvPicPr>
          <p:nvPr/>
        </p:nvPicPr>
        <p:blipFill>
          <a:blip r:embed="rId4"/>
          <a:stretch>
            <a:fillRect/>
          </a:stretch>
        </p:blipFill>
        <p:spPr>
          <a:xfrm>
            <a:off x="2218103" y="1238111"/>
            <a:ext cx="8977980" cy="5210504"/>
          </a:xfrm>
          <a:prstGeom prst="rect">
            <a:avLst/>
          </a:prstGeom>
        </p:spPr>
      </p:pic>
      <p:sp>
        <p:nvSpPr>
          <p:cNvPr id="61" name="TextBox 60">
            <a:extLst>
              <a:ext uri="{FF2B5EF4-FFF2-40B4-BE49-F238E27FC236}">
                <a16:creationId xmlns:a16="http://schemas.microsoft.com/office/drawing/2014/main" id="{ECCA4858-3780-3930-2472-03D509CF6485}"/>
              </a:ext>
            </a:extLst>
          </p:cNvPr>
          <p:cNvSpPr txBox="1"/>
          <p:nvPr/>
        </p:nvSpPr>
        <p:spPr>
          <a:xfrm>
            <a:off x="9036517" y="6448615"/>
            <a:ext cx="2159566" cy="369332"/>
          </a:xfrm>
          <a:prstGeom prst="rect">
            <a:avLst/>
          </a:prstGeom>
          <a:noFill/>
        </p:spPr>
        <p:txBody>
          <a:bodyPr wrap="none" rtlCol="0">
            <a:spAutoFit/>
          </a:bodyPr>
          <a:lstStyle/>
          <a:p>
            <a:r>
              <a:rPr lang="en-GB">
                <a:solidFill>
                  <a:schemeClr val="bg1">
                    <a:lumMod val="50000"/>
                  </a:schemeClr>
                </a:solidFill>
              </a:rPr>
              <a:t>Figure: Sara Fleury</a:t>
            </a:r>
          </a:p>
        </p:txBody>
      </p:sp>
    </p:spTree>
    <p:extLst>
      <p:ext uri="{BB962C8B-B14F-4D97-AF65-F5344CB8AC3E}">
        <p14:creationId xmlns:p14="http://schemas.microsoft.com/office/powerpoint/2010/main" val="3716248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F7554-E9ED-2ECD-E8FB-3E089C0F4761}"/>
              </a:ext>
            </a:extLst>
          </p:cNvPr>
          <p:cNvSpPr>
            <a:spLocks noGrp="1"/>
          </p:cNvSpPr>
          <p:nvPr>
            <p:ph type="title"/>
          </p:nvPr>
        </p:nvSpPr>
        <p:spPr>
          <a:xfrm>
            <a:off x="1584798" y="429427"/>
            <a:ext cx="10009050" cy="1290638"/>
          </a:xfrm>
        </p:spPr>
        <p:txBody>
          <a:bodyPr/>
          <a:lstStyle/>
          <a:p>
            <a:r>
              <a:rPr lang="en-GB"/>
              <a:t>Step 1: defining the measurand</a:t>
            </a:r>
          </a:p>
        </p:txBody>
      </p:sp>
      <p:grpSp>
        <p:nvGrpSpPr>
          <p:cNvPr id="4" name="Group 3">
            <a:extLst>
              <a:ext uri="{FF2B5EF4-FFF2-40B4-BE49-F238E27FC236}">
                <a16:creationId xmlns:a16="http://schemas.microsoft.com/office/drawing/2014/main" id="{5228C6D9-59B6-429F-0053-807E4BDCF7A9}"/>
              </a:ext>
            </a:extLst>
          </p:cNvPr>
          <p:cNvGrpSpPr/>
          <p:nvPr/>
        </p:nvGrpSpPr>
        <p:grpSpPr>
          <a:xfrm>
            <a:off x="139254" y="165212"/>
            <a:ext cx="1305784" cy="1538873"/>
            <a:chOff x="508270" y="2423535"/>
            <a:chExt cx="1672221" cy="1852863"/>
          </a:xfrm>
        </p:grpSpPr>
        <p:grpSp>
          <p:nvGrpSpPr>
            <p:cNvPr id="5" name="Group 4">
              <a:extLst>
                <a:ext uri="{FF2B5EF4-FFF2-40B4-BE49-F238E27FC236}">
                  <a16:creationId xmlns:a16="http://schemas.microsoft.com/office/drawing/2014/main" id="{CE388DFC-5448-7791-4DB4-09D4EDD71D66}"/>
                </a:ext>
              </a:extLst>
            </p:cNvPr>
            <p:cNvGrpSpPr/>
            <p:nvPr/>
          </p:nvGrpSpPr>
          <p:grpSpPr>
            <a:xfrm>
              <a:off x="508270" y="2423535"/>
              <a:ext cx="1672221" cy="1852863"/>
              <a:chOff x="935295" y="1264214"/>
              <a:chExt cx="1494230" cy="1852863"/>
            </a:xfrm>
            <a:solidFill>
              <a:schemeClr val="accent5"/>
            </a:solidFill>
          </p:grpSpPr>
          <p:sp>
            <p:nvSpPr>
              <p:cNvPr id="7" name="Rectangle 6">
                <a:extLst>
                  <a:ext uri="{FF2B5EF4-FFF2-40B4-BE49-F238E27FC236}">
                    <a16:creationId xmlns:a16="http://schemas.microsoft.com/office/drawing/2014/main" id="{1CA46E67-F66E-4B5E-2F86-6EDDEC64FC78}"/>
                  </a:ext>
                </a:extLst>
              </p:cNvPr>
              <p:cNvSpPr/>
              <p:nvPr/>
            </p:nvSpPr>
            <p:spPr>
              <a:xfrm>
                <a:off x="935295" y="1264214"/>
                <a:ext cx="1494230" cy="1852863"/>
              </a:xfrm>
              <a:prstGeom prst="rect">
                <a:avLst/>
              </a:prstGeom>
              <a:solidFill>
                <a:srgbClr val="E71336"/>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50800" dist="38100" dir="5400000" algn="t" rotWithShape="0">
                      <a:prstClr val="black">
                        <a:alpha val="40000"/>
                      </a:prstClr>
                    </a:outerShdw>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5F3D89D8-A769-6E47-682E-E9F22DDA1845}"/>
                  </a:ext>
                </a:extLst>
              </p:cNvPr>
              <p:cNvSpPr txBox="1"/>
              <p:nvPr/>
            </p:nvSpPr>
            <p:spPr>
              <a:xfrm>
                <a:off x="969356" y="2341422"/>
                <a:ext cx="1383726" cy="461665"/>
              </a:xfrm>
              <a:prstGeom prst="rect">
                <a:avLst/>
              </a:prstGeom>
              <a:solidFill>
                <a:srgbClr val="E71336"/>
              </a:solidFill>
            </p:spPr>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50800" dist="38100" dir="5400000" algn="t" rotWithShape="0">
                        <a:prstClr val="black">
                          <a:alpha val="40000"/>
                        </a:prstClr>
                      </a:outerShdw>
                    </a:effectLst>
                    <a:uLnTx/>
                    <a:uFillTx/>
                    <a:latin typeface="Poppins" pitchFamily="2" charset="77"/>
                    <a:ea typeface="League Spartan" charset="0"/>
                    <a:cs typeface="Poppins" pitchFamily="2" charset="77"/>
                  </a:rPr>
                  <a:t>MEASURAND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50800" dist="38100" dir="5400000" algn="t" rotWithShape="0">
                        <a:prstClr val="black">
                          <a:alpha val="40000"/>
                        </a:prstClr>
                      </a:outerShdw>
                    </a:effectLst>
                    <a:uLnTx/>
                    <a:uFillTx/>
                    <a:latin typeface="Poppins" pitchFamily="2" charset="77"/>
                    <a:ea typeface="League Spartan" charset="0"/>
                    <a:cs typeface="Poppins" pitchFamily="2" charset="77"/>
                  </a:rPr>
                  <a:t>01</a:t>
                </a:r>
              </a:p>
            </p:txBody>
          </p:sp>
        </p:grpSp>
        <p:pic>
          <p:nvPicPr>
            <p:cNvPr id="6" name="Picture 5" descr="A picture containing drawing&#10;&#10;Description automatically generated">
              <a:extLst>
                <a:ext uri="{FF2B5EF4-FFF2-40B4-BE49-F238E27FC236}">
                  <a16:creationId xmlns:a16="http://schemas.microsoft.com/office/drawing/2014/main" id="{A4F5A662-B777-4533-AB59-8388D78C01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6469" y="2442607"/>
              <a:ext cx="889000" cy="889000"/>
            </a:xfrm>
            <a:prstGeom prst="rect">
              <a:avLst/>
            </a:prstGeom>
            <a:effectLst>
              <a:outerShdw blurRad="50800" dist="38100" dir="2700000" algn="tl" rotWithShape="0">
                <a:prstClr val="black">
                  <a:alpha val="40000"/>
                </a:prstClr>
              </a:outerShdw>
            </a:effectLst>
          </p:spPr>
        </p:pic>
      </p:grpSp>
      <p:pic>
        <p:nvPicPr>
          <p:cNvPr id="2052" name="Picture 4">
            <a:extLst>
              <a:ext uri="{FF2B5EF4-FFF2-40B4-BE49-F238E27FC236}">
                <a16:creationId xmlns:a16="http://schemas.microsoft.com/office/drawing/2014/main" id="{41FDED4F-2421-6262-07EE-51A649761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2938" y="1094998"/>
            <a:ext cx="8184264" cy="57630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599625A-02FD-8014-0ED4-4E5B2A147DE8}"/>
              </a:ext>
            </a:extLst>
          </p:cNvPr>
          <p:cNvSpPr txBox="1"/>
          <p:nvPr/>
        </p:nvSpPr>
        <p:spPr>
          <a:xfrm>
            <a:off x="169019" y="2200940"/>
            <a:ext cx="2037737" cy="923330"/>
          </a:xfrm>
          <a:prstGeom prst="rect">
            <a:avLst/>
          </a:prstGeom>
          <a:noFill/>
        </p:spPr>
        <p:txBody>
          <a:bodyPr wrap="none" rtlCol="0">
            <a:spAutoFit/>
          </a:bodyPr>
          <a:lstStyle/>
          <a:p>
            <a:pPr marL="285750" indent="-285750">
              <a:buFont typeface="Arial" panose="020B0604020202020204" pitchFamily="34" charset="0"/>
              <a:buChar char="•"/>
            </a:pPr>
            <a:r>
              <a:rPr lang="en-GB"/>
              <a:t>Instantaneous</a:t>
            </a:r>
          </a:p>
          <a:p>
            <a:pPr marL="285750" indent="-285750">
              <a:buFont typeface="Arial" panose="020B0604020202020204" pitchFamily="34" charset="0"/>
              <a:buChar char="•"/>
            </a:pPr>
            <a:r>
              <a:rPr lang="en-GB"/>
              <a:t>Averaged</a:t>
            </a:r>
          </a:p>
          <a:p>
            <a:pPr marL="285750" indent="-285750">
              <a:buFont typeface="Arial" panose="020B0604020202020204" pitchFamily="34" charset="0"/>
              <a:buChar char="•"/>
            </a:pPr>
            <a:r>
              <a:rPr lang="en-GB"/>
              <a:t>Representation</a:t>
            </a:r>
          </a:p>
        </p:txBody>
      </p:sp>
      <p:sp>
        <p:nvSpPr>
          <p:cNvPr id="11" name="TextBox 10">
            <a:extLst>
              <a:ext uri="{FF2B5EF4-FFF2-40B4-BE49-F238E27FC236}">
                <a16:creationId xmlns:a16="http://schemas.microsoft.com/office/drawing/2014/main" id="{AC042746-9852-B82D-02D0-B0D3CEF5CCE2}"/>
              </a:ext>
            </a:extLst>
          </p:cNvPr>
          <p:cNvSpPr txBox="1"/>
          <p:nvPr/>
        </p:nvSpPr>
        <p:spPr>
          <a:xfrm>
            <a:off x="49755" y="6488668"/>
            <a:ext cx="4314001" cy="369332"/>
          </a:xfrm>
          <a:prstGeom prst="rect">
            <a:avLst/>
          </a:prstGeom>
          <a:noFill/>
        </p:spPr>
        <p:txBody>
          <a:bodyPr wrap="none" lIns="91440" tIns="45720" rIns="91440" bIns="45720" rtlCol="0" anchor="t">
            <a:spAutoFit/>
          </a:bodyPr>
          <a:lstStyle/>
          <a:p>
            <a:r>
              <a:rPr lang="en-GB">
                <a:solidFill>
                  <a:schemeClr val="bg1">
                    <a:lumMod val="50000"/>
                  </a:schemeClr>
                </a:solidFill>
              </a:rPr>
              <a:t>Figure: </a:t>
            </a:r>
            <a:r>
              <a:rPr lang="en-US">
                <a:solidFill>
                  <a:schemeClr val="bg1">
                    <a:lumMod val="50000"/>
                  </a:schemeClr>
                </a:solidFill>
              </a:rPr>
              <a:t>Renée </a:t>
            </a:r>
            <a:r>
              <a:rPr lang="de-DE" sz="1800">
                <a:solidFill>
                  <a:schemeClr val="bg1">
                    <a:lumMod val="50000"/>
                  </a:schemeClr>
                </a:solidFill>
                <a:effectLst/>
                <a:ea typeface="Calibri" panose="020F0502020204030204" pitchFamily="34" charset="0"/>
                <a:cs typeface="Arial" panose="020B0604020202020204" pitchFamily="34" charset="0"/>
              </a:rPr>
              <a:t>Mie Fredensborg </a:t>
            </a:r>
            <a:r>
              <a:rPr lang="en-US">
                <a:solidFill>
                  <a:schemeClr val="bg1">
                    <a:lumMod val="50000"/>
                  </a:schemeClr>
                </a:solidFill>
              </a:rPr>
              <a:t>Hansen</a:t>
            </a:r>
            <a:endParaRPr lang="en-GB">
              <a:solidFill>
                <a:schemeClr val="bg1">
                  <a:lumMod val="50000"/>
                </a:schemeClr>
              </a:solidFill>
            </a:endParaRPr>
          </a:p>
        </p:txBody>
      </p:sp>
    </p:spTree>
    <p:extLst>
      <p:ext uri="{BB962C8B-B14F-4D97-AF65-F5344CB8AC3E}">
        <p14:creationId xmlns:p14="http://schemas.microsoft.com/office/powerpoint/2010/main" val="3019625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D0CC6-181B-4BD6-8B5C-AAFF027AC78E}"/>
              </a:ext>
            </a:extLst>
          </p:cNvPr>
          <p:cNvSpPr>
            <a:spLocks noGrp="1"/>
          </p:cNvSpPr>
          <p:nvPr>
            <p:ph type="title"/>
          </p:nvPr>
        </p:nvSpPr>
        <p:spPr/>
        <p:txBody>
          <a:bodyPr/>
          <a:lstStyle/>
          <a:p>
            <a:r>
              <a:rPr lang="en-GB"/>
              <a:t>Establish traceability with a diagram</a:t>
            </a:r>
          </a:p>
        </p:txBody>
      </p:sp>
      <p:sp>
        <p:nvSpPr>
          <p:cNvPr id="8" name="Subtitle 2">
            <a:extLst>
              <a:ext uri="{FF2B5EF4-FFF2-40B4-BE49-F238E27FC236}">
                <a16:creationId xmlns:a16="http://schemas.microsoft.com/office/drawing/2014/main" id="{8CACAE83-10F5-4528-961B-ADCCDB1E6AE0}"/>
              </a:ext>
            </a:extLst>
          </p:cNvPr>
          <p:cNvSpPr txBox="1">
            <a:spLocks/>
          </p:cNvSpPr>
          <p:nvPr/>
        </p:nvSpPr>
        <p:spPr>
          <a:xfrm>
            <a:off x="450501" y="4473232"/>
            <a:ext cx="1772688" cy="97642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800">
                <a:solidFill>
                  <a:schemeClr val="tx1"/>
                </a:solidFill>
                <a:latin typeface="Poppins"/>
                <a:ea typeface="Lato Light" panose="020F0502020204030203" pitchFamily="34" charset="0"/>
                <a:cs typeface="Mukta ExtraLight" panose="020B0000000000000000" pitchFamily="34" charset="77"/>
              </a:rPr>
              <a:t>Establish the traceability with a diagram</a:t>
            </a:r>
          </a:p>
        </p:txBody>
      </p:sp>
      <p:grpSp>
        <p:nvGrpSpPr>
          <p:cNvPr id="9" name="Group 8">
            <a:extLst>
              <a:ext uri="{FF2B5EF4-FFF2-40B4-BE49-F238E27FC236}">
                <a16:creationId xmlns:a16="http://schemas.microsoft.com/office/drawing/2014/main" id="{1CE3F895-E500-48DC-BCC7-80D1AAAA77FC}"/>
              </a:ext>
            </a:extLst>
          </p:cNvPr>
          <p:cNvGrpSpPr/>
          <p:nvPr/>
        </p:nvGrpSpPr>
        <p:grpSpPr>
          <a:xfrm>
            <a:off x="490420" y="2423535"/>
            <a:ext cx="1705507" cy="1852863"/>
            <a:chOff x="2776993" y="1637780"/>
            <a:chExt cx="1494230" cy="1852863"/>
          </a:xfrm>
          <a:solidFill>
            <a:schemeClr val="accent3"/>
          </a:solidFill>
        </p:grpSpPr>
        <p:sp>
          <p:nvSpPr>
            <p:cNvPr id="10" name="Rectangle 9">
              <a:extLst>
                <a:ext uri="{FF2B5EF4-FFF2-40B4-BE49-F238E27FC236}">
                  <a16:creationId xmlns:a16="http://schemas.microsoft.com/office/drawing/2014/main" id="{9F1AD102-4317-4E8C-9E6F-83F7ABB1267A}"/>
                </a:ext>
              </a:extLst>
            </p:cNvPr>
            <p:cNvSpPr/>
            <p:nvPr/>
          </p:nvSpPr>
          <p:spPr>
            <a:xfrm>
              <a:off x="2776993" y="1637780"/>
              <a:ext cx="1494230" cy="1852863"/>
            </a:xfrm>
            <a:prstGeom prst="rect">
              <a:avLst/>
            </a:prstGeom>
            <a:grpFill/>
            <a:ln>
              <a:solidFill>
                <a:schemeClr val="accent3">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200"/>
            </a:p>
          </p:txBody>
        </p:sp>
        <p:sp>
          <p:nvSpPr>
            <p:cNvPr id="11" name="TextBox 10">
              <a:extLst>
                <a:ext uri="{FF2B5EF4-FFF2-40B4-BE49-F238E27FC236}">
                  <a16:creationId xmlns:a16="http://schemas.microsoft.com/office/drawing/2014/main" id="{439893CF-B417-4863-8AF3-B8391B99327C}"/>
                </a:ext>
              </a:extLst>
            </p:cNvPr>
            <p:cNvSpPr txBox="1"/>
            <p:nvPr/>
          </p:nvSpPr>
          <p:spPr>
            <a:xfrm>
              <a:off x="2809670" y="2693436"/>
              <a:ext cx="1417788" cy="584775"/>
            </a:xfrm>
            <a:prstGeom prst="rect">
              <a:avLst/>
            </a:prstGeom>
            <a:grpFill/>
          </p:spPr>
          <p:txBody>
            <a:bodyPr wrap="square" rtlCol="0" anchor="t" anchorCtr="0">
              <a:spAutoFit/>
            </a:bodyPr>
            <a:lstStyle/>
            <a:p>
              <a:pPr algn="ctr"/>
              <a:r>
                <a:rPr lang="en-US" sz="1600" b="1">
                  <a:solidFill>
                    <a:schemeClr val="bg1"/>
                  </a:solidFill>
                  <a:latin typeface="Poppins" pitchFamily="2" charset="77"/>
                  <a:ea typeface="League Spartan" charset="0"/>
                  <a:cs typeface="Poppins" pitchFamily="2" charset="77"/>
                </a:rPr>
                <a:t>TRACEABILITY</a:t>
              </a:r>
            </a:p>
            <a:p>
              <a:pPr algn="ctr"/>
              <a:r>
                <a:rPr lang="en-US" sz="1600" b="1">
                  <a:solidFill>
                    <a:schemeClr val="bg1"/>
                  </a:solidFill>
                  <a:latin typeface="Poppins" pitchFamily="2" charset="77"/>
                  <a:ea typeface="League Spartan" charset="0"/>
                  <a:cs typeface="Poppins" pitchFamily="2" charset="77"/>
                </a:rPr>
                <a:t>02</a:t>
              </a:r>
            </a:p>
          </p:txBody>
        </p:sp>
        <p:pic>
          <p:nvPicPr>
            <p:cNvPr id="12" name="Graphic 11" descr="Network diagram">
              <a:extLst>
                <a:ext uri="{FF2B5EF4-FFF2-40B4-BE49-F238E27FC236}">
                  <a16:creationId xmlns:a16="http://schemas.microsoft.com/office/drawing/2014/main" id="{43F02253-2B4B-40CF-88A8-5B00F71E8AE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95846" y="1909761"/>
              <a:ext cx="675114" cy="675114"/>
            </a:xfrm>
            <a:prstGeom prst="rect">
              <a:avLst/>
            </a:prstGeom>
            <a:effectLst>
              <a:outerShdw blurRad="50800" dist="38100" dir="2700000" algn="tl" rotWithShape="0">
                <a:prstClr val="black">
                  <a:alpha val="40000"/>
                </a:prstClr>
              </a:outerShdw>
            </a:effectLst>
          </p:spPr>
        </p:pic>
      </p:grpSp>
      <p:pic>
        <p:nvPicPr>
          <p:cNvPr id="14" name="Picture 13">
            <a:extLst>
              <a:ext uri="{FF2B5EF4-FFF2-40B4-BE49-F238E27FC236}">
                <a16:creationId xmlns:a16="http://schemas.microsoft.com/office/drawing/2014/main" id="{704818C4-2746-41DE-8F77-511007EF53DD}"/>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35495" y="1309409"/>
            <a:ext cx="9169166" cy="4924337"/>
          </a:xfrm>
          <a:prstGeom prst="rect">
            <a:avLst/>
          </a:prstGeom>
          <a:noFill/>
          <a:ln>
            <a:noFill/>
          </a:ln>
        </p:spPr>
      </p:pic>
      <p:sp>
        <p:nvSpPr>
          <p:cNvPr id="3" name="Rectangle 2">
            <a:extLst>
              <a:ext uri="{FF2B5EF4-FFF2-40B4-BE49-F238E27FC236}">
                <a16:creationId xmlns:a16="http://schemas.microsoft.com/office/drawing/2014/main" id="{9F26841E-239B-B8E7-9C7D-84EA42CE1923}"/>
              </a:ext>
            </a:extLst>
          </p:cNvPr>
          <p:cNvSpPr/>
          <p:nvPr/>
        </p:nvSpPr>
        <p:spPr>
          <a:xfrm>
            <a:off x="416062" y="5727724"/>
            <a:ext cx="422656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Covered in the workshop after the break</a:t>
            </a:r>
          </a:p>
        </p:txBody>
      </p:sp>
    </p:spTree>
    <p:extLst>
      <p:ext uri="{BB962C8B-B14F-4D97-AF65-F5344CB8AC3E}">
        <p14:creationId xmlns:p14="http://schemas.microsoft.com/office/powerpoint/2010/main" val="174570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B43D3-AFB3-E176-04AB-815DCBEFE557}"/>
              </a:ext>
            </a:extLst>
          </p:cNvPr>
          <p:cNvSpPr>
            <a:spLocks noGrp="1"/>
          </p:cNvSpPr>
          <p:nvPr>
            <p:ph type="title"/>
          </p:nvPr>
        </p:nvSpPr>
        <p:spPr>
          <a:xfrm>
            <a:off x="371475" y="418425"/>
            <a:ext cx="10009050" cy="1290638"/>
          </a:xfrm>
        </p:spPr>
        <p:txBody>
          <a:bodyPr/>
          <a:lstStyle/>
          <a:p>
            <a:r>
              <a:rPr lang="en-GB"/>
              <a:t>Step 3: The effects table</a:t>
            </a:r>
          </a:p>
        </p:txBody>
      </p:sp>
      <p:sp>
        <p:nvSpPr>
          <p:cNvPr id="3" name="Content Placeholder 2">
            <a:extLst>
              <a:ext uri="{FF2B5EF4-FFF2-40B4-BE49-F238E27FC236}">
                <a16:creationId xmlns:a16="http://schemas.microsoft.com/office/drawing/2014/main" id="{A16CC730-04CB-1780-B59D-F48435A82225}"/>
              </a:ext>
            </a:extLst>
          </p:cNvPr>
          <p:cNvSpPr>
            <a:spLocks noGrp="1"/>
          </p:cNvSpPr>
          <p:nvPr>
            <p:ph idx="1"/>
          </p:nvPr>
        </p:nvSpPr>
        <p:spPr/>
        <p:txBody>
          <a:bodyPr/>
          <a:lstStyle/>
          <a:p>
            <a:r>
              <a:rPr lang="en-GB"/>
              <a:t>This is where people often get stuck!</a:t>
            </a:r>
          </a:p>
          <a:p>
            <a:r>
              <a:rPr lang="en-GB"/>
              <a:t>How do you assess individual sources of uncertainty? (Do you need to assess individual sources of uncertainty?)</a:t>
            </a:r>
          </a:p>
          <a:p>
            <a:r>
              <a:rPr lang="en-GB"/>
              <a:t>What can I say about the error correlation structure?</a:t>
            </a:r>
          </a:p>
        </p:txBody>
      </p:sp>
    </p:spTree>
    <p:extLst>
      <p:ext uri="{BB962C8B-B14F-4D97-AF65-F5344CB8AC3E}">
        <p14:creationId xmlns:p14="http://schemas.microsoft.com/office/powerpoint/2010/main" val="2525643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4579C-43DA-947A-4A3C-24F281AD7D28}"/>
              </a:ext>
            </a:extLst>
          </p:cNvPr>
          <p:cNvSpPr>
            <a:spLocks noGrp="1"/>
          </p:cNvSpPr>
          <p:nvPr>
            <p:ph type="title"/>
          </p:nvPr>
        </p:nvSpPr>
        <p:spPr>
          <a:xfrm>
            <a:off x="371476" y="377785"/>
            <a:ext cx="10009050" cy="1290638"/>
          </a:xfrm>
        </p:spPr>
        <p:txBody>
          <a:bodyPr anchor="t">
            <a:normAutofit/>
          </a:bodyPr>
          <a:lstStyle/>
          <a:p>
            <a:r>
              <a:rPr lang="en-GB"/>
              <a:t>Random, stochastic processes (noise)</a:t>
            </a:r>
          </a:p>
        </p:txBody>
      </p:sp>
      <p:pic>
        <p:nvPicPr>
          <p:cNvPr id="5" name="Picture 6" descr="Carl Friedrich Gauss">
            <a:extLst>
              <a:ext uri="{FF2B5EF4-FFF2-40B4-BE49-F238E27FC236}">
                <a16:creationId xmlns:a16="http://schemas.microsoft.com/office/drawing/2014/main" id="{A9CA34D0-709F-FCA0-DC13-8800D1C769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4937"/>
          <a:stretch/>
        </p:blipFill>
        <p:spPr bwMode="auto">
          <a:xfrm>
            <a:off x="381662" y="1809053"/>
            <a:ext cx="3553751" cy="4303714"/>
          </a:xfrm>
          <a:prstGeom prst="rect">
            <a:avLst/>
          </a:prstGeom>
          <a:solidFill>
            <a:srgbClr val="FFFFFF"/>
          </a:solidFill>
        </p:spPr>
      </p:pic>
      <p:sp>
        <p:nvSpPr>
          <p:cNvPr id="4" name="Content Placeholder 3">
            <a:extLst>
              <a:ext uri="{FF2B5EF4-FFF2-40B4-BE49-F238E27FC236}">
                <a16:creationId xmlns:a16="http://schemas.microsoft.com/office/drawing/2014/main" id="{BFA9923B-2A08-E260-A8C4-C6337827F9C9}"/>
              </a:ext>
            </a:extLst>
          </p:cNvPr>
          <p:cNvSpPr>
            <a:spLocks noGrp="1"/>
          </p:cNvSpPr>
          <p:nvPr>
            <p:ph idx="14"/>
          </p:nvPr>
        </p:nvSpPr>
        <p:spPr>
          <a:xfrm>
            <a:off x="4295775" y="1809053"/>
            <a:ext cx="3600449" cy="4303714"/>
          </a:xfrm>
        </p:spPr>
        <p:txBody>
          <a:bodyPr>
            <a:normAutofit/>
          </a:bodyPr>
          <a:lstStyle/>
          <a:p>
            <a:r>
              <a:rPr lang="en-GB"/>
              <a:t>May be white noise (unpredictable)</a:t>
            </a:r>
          </a:p>
          <a:p>
            <a:r>
              <a:rPr lang="en-GB"/>
              <a:t>Or “coloured” noise (with some knowledge of its own history)</a:t>
            </a:r>
          </a:p>
        </p:txBody>
      </p:sp>
      <p:sp>
        <p:nvSpPr>
          <p:cNvPr id="3" name="Content Placeholder 2">
            <a:extLst>
              <a:ext uri="{FF2B5EF4-FFF2-40B4-BE49-F238E27FC236}">
                <a16:creationId xmlns:a16="http://schemas.microsoft.com/office/drawing/2014/main" id="{1CAE519C-16D9-EE3F-DBFC-0F50CB5B112D}"/>
              </a:ext>
            </a:extLst>
          </p:cNvPr>
          <p:cNvSpPr>
            <a:spLocks noGrp="1"/>
          </p:cNvSpPr>
          <p:nvPr>
            <p:ph idx="15"/>
          </p:nvPr>
        </p:nvSpPr>
        <p:spPr>
          <a:xfrm>
            <a:off x="8266774" y="1809053"/>
            <a:ext cx="3553751" cy="4303714"/>
          </a:xfrm>
        </p:spPr>
        <p:txBody>
          <a:bodyPr>
            <a:normAutofit/>
          </a:bodyPr>
          <a:lstStyle/>
          <a:p>
            <a:r>
              <a:rPr lang="en-GB"/>
              <a:t>Caused by random physical processes, e.g.: thermal fluctuations (thermodynamics), chaos, quantum processes, </a:t>
            </a:r>
          </a:p>
          <a:p>
            <a:pPr lvl="1"/>
            <a:endParaRPr lang="en-GB" sz="2800"/>
          </a:p>
        </p:txBody>
      </p:sp>
      <p:sp>
        <p:nvSpPr>
          <p:cNvPr id="7" name="TextBox 6">
            <a:extLst>
              <a:ext uri="{FF2B5EF4-FFF2-40B4-BE49-F238E27FC236}">
                <a16:creationId xmlns:a16="http://schemas.microsoft.com/office/drawing/2014/main" id="{758137AF-5807-480C-3C3B-9D7ECBBEFC3A}"/>
              </a:ext>
            </a:extLst>
          </p:cNvPr>
          <p:cNvSpPr txBox="1"/>
          <p:nvPr/>
        </p:nvSpPr>
        <p:spPr>
          <a:xfrm>
            <a:off x="4036007" y="5323590"/>
            <a:ext cx="6094140" cy="830997"/>
          </a:xfrm>
          <a:prstGeom prst="rect">
            <a:avLst/>
          </a:prstGeom>
          <a:noFill/>
        </p:spPr>
        <p:txBody>
          <a:bodyPr wrap="square">
            <a:spAutoFit/>
          </a:bodyPr>
          <a:lstStyle/>
          <a:p>
            <a:r>
              <a:rPr lang="en-GB" sz="2400"/>
              <a:t>Carl Friedrich Gauss</a:t>
            </a:r>
            <a:br>
              <a:rPr lang="en-GB" sz="2400"/>
            </a:br>
            <a:r>
              <a:rPr lang="en-GB" sz="2400"/>
              <a:t>1777 – 1855</a:t>
            </a:r>
          </a:p>
        </p:txBody>
      </p:sp>
    </p:spTree>
    <p:extLst>
      <p:ext uri="{BB962C8B-B14F-4D97-AF65-F5344CB8AC3E}">
        <p14:creationId xmlns:p14="http://schemas.microsoft.com/office/powerpoint/2010/main" val="3052230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4AAB2-F986-307E-365E-18998BC61064}"/>
              </a:ext>
            </a:extLst>
          </p:cNvPr>
          <p:cNvSpPr>
            <a:spLocks noGrp="1"/>
          </p:cNvSpPr>
          <p:nvPr>
            <p:ph type="title"/>
          </p:nvPr>
        </p:nvSpPr>
        <p:spPr>
          <a:xfrm>
            <a:off x="371476" y="368300"/>
            <a:ext cx="10009050" cy="1290638"/>
          </a:xfrm>
        </p:spPr>
        <p:txBody>
          <a:bodyPr anchor="t">
            <a:normAutofit/>
          </a:bodyPr>
          <a:lstStyle/>
          <a:p>
            <a:r>
              <a:rPr lang="en-GB"/>
              <a:t>Type A methods to determine uncertainty (and covariance)</a:t>
            </a:r>
          </a:p>
        </p:txBody>
      </p:sp>
      <p:sp>
        <p:nvSpPr>
          <p:cNvPr id="3" name="Content Placeholder 2">
            <a:extLst>
              <a:ext uri="{FF2B5EF4-FFF2-40B4-BE49-F238E27FC236}">
                <a16:creationId xmlns:a16="http://schemas.microsoft.com/office/drawing/2014/main" id="{DC4ACAB8-D8DE-AAE6-F8BE-2AEF6C89285C}"/>
              </a:ext>
            </a:extLst>
          </p:cNvPr>
          <p:cNvSpPr>
            <a:spLocks noGrp="1"/>
          </p:cNvSpPr>
          <p:nvPr>
            <p:ph sz="half" idx="1"/>
          </p:nvPr>
        </p:nvSpPr>
        <p:spPr>
          <a:xfrm>
            <a:off x="371476" y="1825625"/>
            <a:ext cx="5545138" cy="4303713"/>
          </a:xfrm>
        </p:spPr>
        <p:txBody>
          <a:bodyPr>
            <a:normAutofit/>
          </a:bodyPr>
          <a:lstStyle/>
          <a:p>
            <a:r>
              <a:rPr lang="en-GB"/>
              <a:t>Statistical analysis of standard deviation (and covariance)</a:t>
            </a:r>
          </a:p>
          <a:p>
            <a:pPr lvl="1"/>
            <a:r>
              <a:rPr lang="en-GB" sz="2800"/>
              <a:t>Usually from experimental data</a:t>
            </a:r>
          </a:p>
          <a:p>
            <a:pPr lvl="1"/>
            <a:r>
              <a:rPr lang="en-GB" sz="2800"/>
              <a:t>Can sometimes be from simulated data</a:t>
            </a:r>
          </a:p>
        </p:txBody>
      </p:sp>
      <p:pic>
        <p:nvPicPr>
          <p:cNvPr id="5" name="Picture 4" descr="Screen Clipping">
            <a:extLst>
              <a:ext uri="{FF2B5EF4-FFF2-40B4-BE49-F238E27FC236}">
                <a16:creationId xmlns:a16="http://schemas.microsoft.com/office/drawing/2014/main" id="{238AF7C2-19A6-131F-9698-443FF49B9F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7362" y="1825625"/>
            <a:ext cx="5301188" cy="4303713"/>
          </a:xfrm>
          <a:prstGeom prst="rect">
            <a:avLst/>
          </a:prstGeom>
          <a:noFill/>
        </p:spPr>
      </p:pic>
    </p:spTree>
    <p:extLst>
      <p:ext uri="{BB962C8B-B14F-4D97-AF65-F5344CB8AC3E}">
        <p14:creationId xmlns:p14="http://schemas.microsoft.com/office/powerpoint/2010/main" val="1665539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5C866-30E5-252D-52B0-254D74E7ABF6}"/>
              </a:ext>
            </a:extLst>
          </p:cNvPr>
          <p:cNvSpPr>
            <a:spLocks noGrp="1"/>
          </p:cNvSpPr>
          <p:nvPr>
            <p:ph type="title"/>
          </p:nvPr>
        </p:nvSpPr>
        <p:spPr/>
        <p:txBody>
          <a:bodyPr/>
          <a:lstStyle/>
          <a:p>
            <a:r>
              <a:rPr lang="en-GB"/>
              <a:t>Type A methods for evaluating uncertainty </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7C89601-E466-2D8E-C5FE-643CF7528148}"/>
                  </a:ext>
                </a:extLst>
              </p:cNvPr>
              <p:cNvSpPr>
                <a:spLocks noGrp="1"/>
              </p:cNvSpPr>
              <p:nvPr>
                <p:ph sz="half" idx="1"/>
              </p:nvPr>
            </p:nvSpPr>
            <p:spPr>
              <a:xfrm>
                <a:off x="288349" y="1493117"/>
                <a:ext cx="5545138" cy="1748848"/>
              </a:xfrm>
            </p:spPr>
            <p:txBody>
              <a:bodyPr/>
              <a:lstStyle/>
              <a:p>
                <a:pPr marL="0"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𝜎</m:t>
                      </m:r>
                      <m:r>
                        <a:rPr lang="en-GB" b="0" i="1" smtClean="0">
                          <a:latin typeface="Cambria Math" panose="02040503050406030204" pitchFamily="18" charset="0"/>
                        </a:rPr>
                        <m:t>=</m:t>
                      </m:r>
                      <m:rad>
                        <m:radPr>
                          <m:degHide m:val="on"/>
                          <m:ctrlPr>
                            <a:rPr lang="en-GB" b="0" i="1" smtClean="0">
                              <a:latin typeface="Cambria Math" panose="02040503050406030204" pitchFamily="18" charset="0"/>
                            </a:rPr>
                          </m:ctrlPr>
                        </m:radPr>
                        <m:deg/>
                        <m:e>
                          <m:f>
                            <m:fPr>
                              <m:ctrlPr>
                                <a:rPr lang="en-GB" b="0" i="1" smtClean="0">
                                  <a:latin typeface="Cambria Math" panose="02040503050406030204" pitchFamily="18" charset="0"/>
                                </a:rPr>
                              </m:ctrlPr>
                            </m:fPr>
                            <m:num>
                              <m:nary>
                                <m:naryPr>
                                  <m:chr m:val="∑"/>
                                  <m:ctrlPr>
                                    <a:rPr lang="en-GB" b="0" i="1" smtClean="0">
                                      <a:latin typeface="Cambria Math" panose="02040503050406030204" pitchFamily="18" charset="0"/>
                                    </a:rPr>
                                  </m:ctrlPr>
                                </m:naryPr>
                                <m:sub>
                                  <m:r>
                                    <m:rPr>
                                      <m:brk m:alnAt="23"/>
                                    </m:rPr>
                                    <a:rPr lang="en-GB" b="0" i="1" smtClean="0">
                                      <a:latin typeface="Cambria Math" panose="02040503050406030204" pitchFamily="18" charset="0"/>
                                    </a:rPr>
                                    <m:t>𝑖</m:t>
                                  </m:r>
                                  <m:r>
                                    <a:rPr lang="en-GB" b="0" i="1" smtClean="0">
                                      <a:latin typeface="Cambria Math" panose="02040503050406030204" pitchFamily="18" charset="0"/>
                                    </a:rPr>
                                    <m:t>=1</m:t>
                                  </m:r>
                                </m:sub>
                                <m:sup>
                                  <m:r>
                                    <a:rPr lang="en-GB" b="0" i="1" smtClean="0">
                                      <a:latin typeface="Cambria Math" panose="02040503050406030204" pitchFamily="18" charset="0"/>
                                    </a:rPr>
                                    <m:t>𝑛</m:t>
                                  </m:r>
                                </m:sup>
                                <m:e>
                                  <m:sSup>
                                    <m:sSupPr>
                                      <m:ctrlPr>
                                        <a:rPr lang="en-GB" b="0" i="1" smtClean="0">
                                          <a:latin typeface="Cambria Math" panose="02040503050406030204" pitchFamily="18" charset="0"/>
                                        </a:rPr>
                                      </m:ctrlPr>
                                    </m:sSupPr>
                                    <m:e>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𝑖</m:t>
                                              </m:r>
                                            </m:sub>
                                          </m:sSub>
                                          <m:r>
                                            <a:rPr lang="en-GB" b="0" i="1" smtClean="0">
                                              <a:latin typeface="Cambria Math" panose="02040503050406030204" pitchFamily="18" charset="0"/>
                                            </a:rPr>
                                            <m:t>−</m:t>
                                          </m:r>
                                          <m:acc>
                                            <m:accPr>
                                              <m:chr m:val="̅"/>
                                              <m:ctrlPr>
                                                <a:rPr lang="en-GB" b="0" i="1" smtClean="0">
                                                  <a:latin typeface="Cambria Math" panose="02040503050406030204" pitchFamily="18" charset="0"/>
                                                </a:rPr>
                                              </m:ctrlPr>
                                            </m:accPr>
                                            <m:e>
                                              <m:r>
                                                <a:rPr lang="en-GB" b="0" i="1" smtClean="0">
                                                  <a:latin typeface="Cambria Math" panose="02040503050406030204" pitchFamily="18" charset="0"/>
                                                </a:rPr>
                                                <m:t>𝑥</m:t>
                                              </m:r>
                                            </m:e>
                                          </m:acc>
                                        </m:e>
                                      </m:d>
                                    </m:e>
                                    <m:sup>
                                      <m:r>
                                        <a:rPr lang="en-GB" b="0" i="1" smtClean="0">
                                          <a:latin typeface="Cambria Math" panose="02040503050406030204" pitchFamily="18" charset="0"/>
                                        </a:rPr>
                                        <m:t>2</m:t>
                                      </m:r>
                                    </m:sup>
                                  </m:sSup>
                                </m:e>
                              </m:nary>
                            </m:num>
                            <m:den>
                              <m:r>
                                <a:rPr lang="en-GB" b="0" i="1" smtClean="0">
                                  <a:latin typeface="Cambria Math" panose="02040503050406030204" pitchFamily="18" charset="0"/>
                                </a:rPr>
                                <m:t>(</m:t>
                              </m:r>
                              <m:r>
                                <a:rPr lang="en-GB" b="0" i="1" smtClean="0">
                                  <a:latin typeface="Cambria Math" panose="02040503050406030204" pitchFamily="18" charset="0"/>
                                </a:rPr>
                                <m:t>𝑛</m:t>
                              </m:r>
                              <m:r>
                                <a:rPr lang="en-GB" b="0" i="1" smtClean="0">
                                  <a:latin typeface="Cambria Math" panose="02040503050406030204" pitchFamily="18" charset="0"/>
                                </a:rPr>
                                <m:t>−1)</m:t>
                              </m:r>
                            </m:den>
                          </m:f>
                        </m:e>
                      </m:rad>
                    </m:oMath>
                  </m:oMathPara>
                </a14:m>
                <a:endParaRPr lang="en-GB"/>
              </a:p>
            </p:txBody>
          </p:sp>
        </mc:Choice>
        <mc:Fallback>
          <p:sp>
            <p:nvSpPr>
              <p:cNvPr id="3" name="Content Placeholder 2">
                <a:extLst>
                  <a:ext uri="{FF2B5EF4-FFF2-40B4-BE49-F238E27FC236}">
                    <a16:creationId xmlns:a16="http://schemas.microsoft.com/office/drawing/2014/main" id="{47C89601-E466-2D8E-C5FE-643CF7528148}"/>
                  </a:ext>
                </a:extLst>
              </p:cNvPr>
              <p:cNvSpPr>
                <a:spLocks noGrp="1" noRot="1" noChangeAspect="1" noMove="1" noResize="1" noEditPoints="1" noAdjustHandles="1" noChangeArrowheads="1" noChangeShapeType="1" noTextEdit="1"/>
              </p:cNvSpPr>
              <p:nvPr>
                <p:ph sz="half" idx="1"/>
              </p:nvPr>
            </p:nvSpPr>
            <p:spPr>
              <a:xfrm>
                <a:off x="288349" y="1493117"/>
                <a:ext cx="5545138" cy="1748848"/>
              </a:xfrm>
              <a:blipFill>
                <a:blip r:embed="rId2"/>
                <a:stretch>
                  <a:fillRect/>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C87676B6-90CB-B74E-19F4-B35E7CC5BF94}"/>
              </a:ext>
            </a:extLst>
          </p:cNvPr>
          <p:cNvSpPr>
            <a:spLocks noGrp="1"/>
          </p:cNvSpPr>
          <p:nvPr>
            <p:ph sz="half" idx="2"/>
          </p:nvPr>
        </p:nvSpPr>
        <p:spPr/>
        <p:txBody>
          <a:bodyPr/>
          <a:lstStyle/>
          <a:p>
            <a:r>
              <a:rPr lang="en-GB"/>
              <a:t>Standard deviation (of the sample)</a:t>
            </a:r>
          </a:p>
        </p:txBody>
      </p:sp>
      <p:pic>
        <p:nvPicPr>
          <p:cNvPr id="6" name="Picture 5">
            <a:extLst>
              <a:ext uri="{FF2B5EF4-FFF2-40B4-BE49-F238E27FC236}">
                <a16:creationId xmlns:a16="http://schemas.microsoft.com/office/drawing/2014/main" id="{06A58EA4-ABA3-687A-1521-0C356364DCA1}"/>
              </a:ext>
            </a:extLst>
          </p:cNvPr>
          <p:cNvPicPr>
            <a:picLocks noChangeAspect="1"/>
          </p:cNvPicPr>
          <p:nvPr/>
        </p:nvPicPr>
        <p:blipFill>
          <a:blip r:embed="rId3"/>
          <a:stretch>
            <a:fillRect/>
          </a:stretch>
        </p:blipFill>
        <p:spPr>
          <a:xfrm>
            <a:off x="797508" y="3740166"/>
            <a:ext cx="4578493" cy="2749534"/>
          </a:xfrm>
          <a:prstGeom prst="rect">
            <a:avLst/>
          </a:prstGeom>
        </p:spPr>
      </p:pic>
      <p:pic>
        <p:nvPicPr>
          <p:cNvPr id="9" name="Picture 8">
            <a:extLst>
              <a:ext uri="{FF2B5EF4-FFF2-40B4-BE49-F238E27FC236}">
                <a16:creationId xmlns:a16="http://schemas.microsoft.com/office/drawing/2014/main" id="{E88E7C6E-9ACC-75C6-184E-7B7F5032FA9B}"/>
              </a:ext>
            </a:extLst>
          </p:cNvPr>
          <p:cNvPicPr>
            <a:picLocks noChangeAspect="1"/>
          </p:cNvPicPr>
          <p:nvPr/>
        </p:nvPicPr>
        <p:blipFill>
          <a:blip r:embed="rId4"/>
          <a:stretch>
            <a:fillRect/>
          </a:stretch>
        </p:blipFill>
        <p:spPr>
          <a:xfrm>
            <a:off x="6590448" y="3540394"/>
            <a:ext cx="5013723" cy="3013568"/>
          </a:xfrm>
          <a:prstGeom prst="rect">
            <a:avLst/>
          </a:prstGeom>
        </p:spPr>
      </p:pic>
    </p:spTree>
    <p:extLst>
      <p:ext uri="{BB962C8B-B14F-4D97-AF65-F5344CB8AC3E}">
        <p14:creationId xmlns:p14="http://schemas.microsoft.com/office/powerpoint/2010/main" val="1296906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6" descr="Best Practice Guidelines - Earth Online">
            <a:extLst>
              <a:ext uri="{FF2B5EF4-FFF2-40B4-BE49-F238E27FC236}">
                <a16:creationId xmlns:a16="http://schemas.microsoft.com/office/drawing/2014/main" id="{DDEAF35A-C16B-7CCF-BD91-D1739D5D3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955" y="6155043"/>
            <a:ext cx="1795987" cy="520836"/>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31566AC4-BD87-B6C4-370A-5F5A57C64680}"/>
              </a:ext>
            </a:extLst>
          </p:cNvPr>
          <p:cNvSpPr txBox="1"/>
          <p:nvPr/>
        </p:nvSpPr>
        <p:spPr>
          <a:xfrm>
            <a:off x="321593" y="1384287"/>
            <a:ext cx="1138390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srgbClr val="002F6C"/>
                </a:solidFill>
                <a:effectLst/>
                <a:uLnTx/>
                <a:uFillTx/>
                <a:latin typeface="Arial" panose="020B0604020202020204"/>
                <a:ea typeface="+mn-ea"/>
                <a:cs typeface="+mn-cs"/>
              </a:rPr>
              <a:t>Uncertainties are evaluated and expressed following </a:t>
            </a:r>
            <a:r>
              <a:rPr kumimoji="0" lang="en-GB" b="1" i="1" u="none" strike="noStrike" kern="1200" cap="none" spc="0" normalizeH="0" baseline="0" noProof="0">
                <a:ln>
                  <a:noFill/>
                </a:ln>
                <a:solidFill>
                  <a:srgbClr val="0000FF"/>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QA4EO</a:t>
            </a:r>
            <a:r>
              <a:rPr kumimoji="0" lang="en-GB" b="0" i="1" u="none" strike="noStrike" kern="1200" cap="none" spc="0" normalizeH="0" baseline="0" noProof="0">
                <a:ln>
                  <a:noFill/>
                </a:ln>
                <a:solidFill>
                  <a:srgbClr val="002F6C"/>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 Five Steps</a:t>
            </a:r>
            <a:r>
              <a:rPr kumimoji="0" lang="en-GB" b="0" i="0" u="none" strike="noStrike" kern="1200" cap="none" spc="0" normalizeH="0" baseline="0" noProof="0">
                <a:ln>
                  <a:noFill/>
                </a:ln>
                <a:solidFill>
                  <a:srgbClr val="002F6C"/>
                </a:solidFill>
                <a:effectLst/>
                <a:uLnTx/>
                <a:uFillTx/>
                <a:latin typeface="Arial" panose="020B0604020202020204"/>
                <a:ea typeface="+mn-ea"/>
                <a:cs typeface="+mn-cs"/>
              </a:rPr>
              <a:t>, a framework which employs the principles of metrology.</a:t>
            </a:r>
          </a:p>
        </p:txBody>
      </p:sp>
      <p:pic>
        <p:nvPicPr>
          <p:cNvPr id="41" name="Picture 4" descr="BIPM Bureau international Logo PNG vector in SVG, PDF, AI, CDR format">
            <a:extLst>
              <a:ext uri="{FF2B5EF4-FFF2-40B4-BE49-F238E27FC236}">
                <a16:creationId xmlns:a16="http://schemas.microsoft.com/office/drawing/2014/main" id="{9BD2BA49-03D6-2E31-497D-039850EFF59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803" t="7453" r="17735" b="6305"/>
          <a:stretch/>
        </p:blipFill>
        <p:spPr bwMode="auto">
          <a:xfrm>
            <a:off x="321593" y="165878"/>
            <a:ext cx="1028701" cy="1049273"/>
          </a:xfrm>
          <a:prstGeom prst="rect">
            <a:avLst/>
          </a:prstGeom>
          <a:noFill/>
          <a:extLst>
            <a:ext uri="{909E8E84-426E-40DD-AFC4-6F175D3DCCD1}">
              <a14:hiddenFill xmlns:a14="http://schemas.microsoft.com/office/drawing/2010/main">
                <a:solidFill>
                  <a:srgbClr val="FFFFFF"/>
                </a:solidFill>
              </a14:hiddenFill>
            </a:ext>
          </a:extLst>
        </p:spPr>
      </p:pic>
      <p:sp>
        <p:nvSpPr>
          <p:cNvPr id="42" name="Title 1">
            <a:extLst>
              <a:ext uri="{FF2B5EF4-FFF2-40B4-BE49-F238E27FC236}">
                <a16:creationId xmlns:a16="http://schemas.microsoft.com/office/drawing/2014/main" id="{CFAB744A-F4FF-C239-196D-180E18DE20C6}"/>
              </a:ext>
            </a:extLst>
          </p:cNvPr>
          <p:cNvSpPr txBox="1">
            <a:spLocks/>
          </p:cNvSpPr>
          <p:nvPr/>
        </p:nvSpPr>
        <p:spPr>
          <a:xfrm>
            <a:off x="391487" y="260648"/>
            <a:ext cx="11386656" cy="8167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sz="5400" b="1">
                <a:solidFill>
                  <a:srgbClr val="002F6C"/>
                </a:solidFill>
                <a:latin typeface="Arial" panose="020B0604020202020204" pitchFamily="34" charset="0"/>
                <a:cs typeface="Arial" panose="020B0604020202020204" pitchFamily="34" charset="0"/>
              </a:rPr>
              <a:t>     A Metrological Approach  </a:t>
            </a:r>
          </a:p>
        </p:txBody>
      </p:sp>
      <p:grpSp>
        <p:nvGrpSpPr>
          <p:cNvPr id="76" name="Group 75">
            <a:extLst>
              <a:ext uri="{FF2B5EF4-FFF2-40B4-BE49-F238E27FC236}">
                <a16:creationId xmlns:a16="http://schemas.microsoft.com/office/drawing/2014/main" id="{5A5AF1D2-A62C-1621-A442-9765ADE23D74}"/>
              </a:ext>
            </a:extLst>
          </p:cNvPr>
          <p:cNvGrpSpPr/>
          <p:nvPr/>
        </p:nvGrpSpPr>
        <p:grpSpPr>
          <a:xfrm>
            <a:off x="522645" y="2596097"/>
            <a:ext cx="1672221" cy="1852863"/>
            <a:chOff x="508270" y="2423535"/>
            <a:chExt cx="1672221" cy="1852863"/>
          </a:xfrm>
        </p:grpSpPr>
        <p:grpSp>
          <p:nvGrpSpPr>
            <p:cNvPr id="77" name="Group 76">
              <a:extLst>
                <a:ext uri="{FF2B5EF4-FFF2-40B4-BE49-F238E27FC236}">
                  <a16:creationId xmlns:a16="http://schemas.microsoft.com/office/drawing/2014/main" id="{BC184421-791D-64DC-FD8F-82D924FBC564}"/>
                </a:ext>
              </a:extLst>
            </p:cNvPr>
            <p:cNvGrpSpPr/>
            <p:nvPr/>
          </p:nvGrpSpPr>
          <p:grpSpPr>
            <a:xfrm>
              <a:off x="508270" y="2423535"/>
              <a:ext cx="1672221" cy="1852863"/>
              <a:chOff x="935295" y="1264214"/>
              <a:chExt cx="1494230" cy="1852863"/>
            </a:xfrm>
            <a:solidFill>
              <a:srgbClr val="DE1B76"/>
            </a:solidFill>
          </p:grpSpPr>
          <p:sp>
            <p:nvSpPr>
              <p:cNvPr id="79" name="Rectangle 78">
                <a:extLst>
                  <a:ext uri="{FF2B5EF4-FFF2-40B4-BE49-F238E27FC236}">
                    <a16:creationId xmlns:a16="http://schemas.microsoft.com/office/drawing/2014/main" id="{CD7F1F73-0401-CC79-E455-394609A3A25B}"/>
                  </a:ext>
                </a:extLst>
              </p:cNvPr>
              <p:cNvSpPr/>
              <p:nvPr/>
            </p:nvSpPr>
            <p:spPr>
              <a:xfrm>
                <a:off x="935295" y="1264214"/>
                <a:ext cx="1494230" cy="1852863"/>
              </a:xfrm>
              <a:prstGeom prst="rect">
                <a:avLst/>
              </a:prstGeom>
              <a:solidFill>
                <a:srgbClr val="E71336"/>
              </a:solidFill>
              <a:ln w="12700" cap="flat" cmpd="sng" algn="ctr">
                <a:solidFill>
                  <a:srgbClr val="DE1B76">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outerShdw blurRad="50800" dist="38100" dir="5400000" algn="t" rotWithShape="0">
                      <a:prstClr val="black">
                        <a:alpha val="40000"/>
                      </a:prstClr>
                    </a:outerShdw>
                  </a:effectLst>
                  <a:uLnTx/>
                  <a:uFillTx/>
                  <a:latin typeface="Arial" panose="020B0604020202020204"/>
                  <a:ea typeface="+mn-ea"/>
                  <a:cs typeface="+mn-cs"/>
                </a:endParaRPr>
              </a:p>
            </p:txBody>
          </p:sp>
          <p:sp>
            <p:nvSpPr>
              <p:cNvPr id="80" name="TextBox 79">
                <a:extLst>
                  <a:ext uri="{FF2B5EF4-FFF2-40B4-BE49-F238E27FC236}">
                    <a16:creationId xmlns:a16="http://schemas.microsoft.com/office/drawing/2014/main" id="{7BB896F3-5402-BCC6-CDAD-FD9DF9DDE04E}"/>
                  </a:ext>
                </a:extLst>
              </p:cNvPr>
              <p:cNvSpPr txBox="1"/>
              <p:nvPr/>
            </p:nvSpPr>
            <p:spPr>
              <a:xfrm>
                <a:off x="969356" y="2341422"/>
                <a:ext cx="1383726" cy="584775"/>
              </a:xfrm>
              <a:prstGeom prst="rect">
                <a:avLst/>
              </a:prstGeom>
              <a:solidFill>
                <a:srgbClr val="E71336"/>
              </a:solidFill>
            </p:spPr>
            <p:txBody>
              <a:bodyPr wrap="square" rtlCol="0" anchor="t"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outerShdw blurRad="50800" dist="38100" dir="5400000" algn="t" rotWithShape="0">
                        <a:prstClr val="black">
                          <a:alpha val="40000"/>
                        </a:prstClr>
                      </a:outerShdw>
                    </a:effectLst>
                    <a:uLnTx/>
                    <a:uFillTx/>
                    <a:latin typeface="Poppins" pitchFamily="2" charset="77"/>
                    <a:ea typeface="League Spartan" charset="0"/>
                    <a:cs typeface="Poppins" pitchFamily="2" charset="77"/>
                  </a:rPr>
                  <a:t>MEASURAND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outerShdw blurRad="50800" dist="38100" dir="5400000" algn="t" rotWithShape="0">
                        <a:prstClr val="black">
                          <a:alpha val="40000"/>
                        </a:prstClr>
                      </a:outerShdw>
                    </a:effectLst>
                    <a:uLnTx/>
                    <a:uFillTx/>
                    <a:latin typeface="Poppins" pitchFamily="2" charset="77"/>
                    <a:ea typeface="League Spartan" charset="0"/>
                    <a:cs typeface="Poppins" pitchFamily="2" charset="77"/>
                  </a:rPr>
                  <a:t>1</a:t>
                </a:r>
              </a:p>
            </p:txBody>
          </p:sp>
        </p:grpSp>
        <p:pic>
          <p:nvPicPr>
            <p:cNvPr id="78" name="Picture 77" descr="A picture containing drawing&#10;&#10;Description automatically generated">
              <a:extLst>
                <a:ext uri="{FF2B5EF4-FFF2-40B4-BE49-F238E27FC236}">
                  <a16:creationId xmlns:a16="http://schemas.microsoft.com/office/drawing/2014/main" id="{E929424F-6293-9EE5-2F04-147CA3707F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6469" y="2442607"/>
              <a:ext cx="889000" cy="889000"/>
            </a:xfrm>
            <a:prstGeom prst="rect">
              <a:avLst/>
            </a:prstGeom>
            <a:effectLst>
              <a:outerShdw blurRad="50800" dist="38100" dir="2700000" algn="tl" rotWithShape="0">
                <a:prstClr val="black">
                  <a:alpha val="40000"/>
                </a:prstClr>
              </a:outerShdw>
            </a:effectLst>
          </p:spPr>
        </p:pic>
      </p:grpSp>
      <p:grpSp>
        <p:nvGrpSpPr>
          <p:cNvPr id="81" name="Group 80">
            <a:extLst>
              <a:ext uri="{FF2B5EF4-FFF2-40B4-BE49-F238E27FC236}">
                <a16:creationId xmlns:a16="http://schemas.microsoft.com/office/drawing/2014/main" id="{33310A71-9CE8-37BF-1D4A-093A33F22261}"/>
              </a:ext>
            </a:extLst>
          </p:cNvPr>
          <p:cNvGrpSpPr/>
          <p:nvPr/>
        </p:nvGrpSpPr>
        <p:grpSpPr>
          <a:xfrm>
            <a:off x="2856880" y="2588635"/>
            <a:ext cx="1705507" cy="1852863"/>
            <a:chOff x="2776993" y="1637780"/>
            <a:chExt cx="1494230" cy="1852863"/>
          </a:xfrm>
          <a:solidFill>
            <a:srgbClr val="FFCD00"/>
          </a:solidFill>
        </p:grpSpPr>
        <p:sp>
          <p:nvSpPr>
            <p:cNvPr id="82" name="Rectangle 81">
              <a:extLst>
                <a:ext uri="{FF2B5EF4-FFF2-40B4-BE49-F238E27FC236}">
                  <a16:creationId xmlns:a16="http://schemas.microsoft.com/office/drawing/2014/main" id="{8A276755-6CB9-449E-A5EA-50B1F93FB75C}"/>
                </a:ext>
              </a:extLst>
            </p:cNvPr>
            <p:cNvSpPr/>
            <p:nvPr/>
          </p:nvSpPr>
          <p:spPr>
            <a:xfrm>
              <a:off x="2776993" y="1637780"/>
              <a:ext cx="1494230" cy="1852863"/>
            </a:xfrm>
            <a:prstGeom prst="rect">
              <a:avLst/>
            </a:prstGeom>
            <a:grpFill/>
            <a:ln w="12700" cap="flat" cmpd="sng" algn="ctr">
              <a:solidFill>
                <a:srgbClr val="FFCD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3" name="TextBox 82">
              <a:extLst>
                <a:ext uri="{FF2B5EF4-FFF2-40B4-BE49-F238E27FC236}">
                  <a16:creationId xmlns:a16="http://schemas.microsoft.com/office/drawing/2014/main" id="{D4B8CFC7-81CB-1F77-224B-F4411382E0D7}"/>
                </a:ext>
              </a:extLst>
            </p:cNvPr>
            <p:cNvSpPr txBox="1"/>
            <p:nvPr/>
          </p:nvSpPr>
          <p:spPr>
            <a:xfrm>
              <a:off x="2809670" y="2693436"/>
              <a:ext cx="1417788" cy="584775"/>
            </a:xfrm>
            <a:prstGeom prst="rect">
              <a:avLst/>
            </a:prstGeom>
            <a:grpFill/>
          </p:spPr>
          <p:txBody>
            <a:bodyPr wrap="square" rtlCol="0" anchor="t"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latin typeface="Poppins" pitchFamily="2" charset="77"/>
                  <a:ea typeface="League Spartan" charset="0"/>
                  <a:cs typeface="Poppins" pitchFamily="2" charset="77"/>
                </a:rPr>
                <a:t>TRACEABILITY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latin typeface="Poppins" pitchFamily="2" charset="77"/>
                  <a:ea typeface="League Spartan" charset="0"/>
                  <a:cs typeface="Poppins" pitchFamily="2" charset="77"/>
                </a:rPr>
                <a:t>2</a:t>
              </a:r>
            </a:p>
          </p:txBody>
        </p:sp>
        <p:pic>
          <p:nvPicPr>
            <p:cNvPr id="84" name="Graphic 83" descr="Network diagram">
              <a:extLst>
                <a:ext uri="{FF2B5EF4-FFF2-40B4-BE49-F238E27FC236}">
                  <a16:creationId xmlns:a16="http://schemas.microsoft.com/office/drawing/2014/main" id="{8A046FF7-8B05-D251-2183-F79CC374B86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95846" y="1909761"/>
              <a:ext cx="675114" cy="675114"/>
            </a:xfrm>
            <a:prstGeom prst="rect">
              <a:avLst/>
            </a:prstGeom>
            <a:effectLst>
              <a:outerShdw blurRad="50800" dist="38100" dir="2700000" algn="tl" rotWithShape="0">
                <a:prstClr val="black">
                  <a:alpha val="40000"/>
                </a:prstClr>
              </a:outerShdw>
            </a:effectLst>
          </p:spPr>
        </p:pic>
      </p:grpSp>
      <p:grpSp>
        <p:nvGrpSpPr>
          <p:cNvPr id="85" name="Group 84">
            <a:extLst>
              <a:ext uri="{FF2B5EF4-FFF2-40B4-BE49-F238E27FC236}">
                <a16:creationId xmlns:a16="http://schemas.microsoft.com/office/drawing/2014/main" id="{4DF75E06-4043-FBFD-90A8-DE6D83A3FA26}"/>
              </a:ext>
            </a:extLst>
          </p:cNvPr>
          <p:cNvGrpSpPr/>
          <p:nvPr/>
        </p:nvGrpSpPr>
        <p:grpSpPr>
          <a:xfrm>
            <a:off x="5238776" y="2588635"/>
            <a:ext cx="1785058" cy="1852863"/>
            <a:chOff x="5238776" y="2423535"/>
            <a:chExt cx="1785058" cy="1852863"/>
          </a:xfrm>
        </p:grpSpPr>
        <p:grpSp>
          <p:nvGrpSpPr>
            <p:cNvPr id="86" name="Group 85">
              <a:extLst>
                <a:ext uri="{FF2B5EF4-FFF2-40B4-BE49-F238E27FC236}">
                  <a16:creationId xmlns:a16="http://schemas.microsoft.com/office/drawing/2014/main" id="{DEB05A13-5C64-0003-12BD-612CD89E9981}"/>
                </a:ext>
              </a:extLst>
            </p:cNvPr>
            <p:cNvGrpSpPr/>
            <p:nvPr/>
          </p:nvGrpSpPr>
          <p:grpSpPr>
            <a:xfrm>
              <a:off x="5238776" y="2423535"/>
              <a:ext cx="1785058" cy="1852863"/>
              <a:chOff x="4618691" y="1999766"/>
              <a:chExt cx="1498844" cy="1852863"/>
            </a:xfrm>
            <a:solidFill>
              <a:srgbClr val="97D700">
                <a:lumMod val="75000"/>
              </a:srgbClr>
            </a:solidFill>
          </p:grpSpPr>
          <p:sp>
            <p:nvSpPr>
              <p:cNvPr id="88" name="Rectangle 87">
                <a:extLst>
                  <a:ext uri="{FF2B5EF4-FFF2-40B4-BE49-F238E27FC236}">
                    <a16:creationId xmlns:a16="http://schemas.microsoft.com/office/drawing/2014/main" id="{2756BA4C-ED51-1ED2-B9AF-509D96213075}"/>
                  </a:ext>
                </a:extLst>
              </p:cNvPr>
              <p:cNvSpPr/>
              <p:nvPr/>
            </p:nvSpPr>
            <p:spPr>
              <a:xfrm>
                <a:off x="4618691" y="1999766"/>
                <a:ext cx="1494230" cy="1852863"/>
              </a:xfrm>
              <a:prstGeom prst="rect">
                <a:avLst/>
              </a:prstGeom>
              <a:grpFill/>
              <a:ln>
                <a:solidFill>
                  <a:srgbClr val="97D700">
                    <a:lumMod val="50000"/>
                  </a:srgbClr>
                </a:solid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9" name="TextBox 88">
                <a:extLst>
                  <a:ext uri="{FF2B5EF4-FFF2-40B4-BE49-F238E27FC236}">
                    <a16:creationId xmlns:a16="http://schemas.microsoft.com/office/drawing/2014/main" id="{0CAF2070-1D25-8DE7-8293-66A372D7ACF9}"/>
                  </a:ext>
                </a:extLst>
              </p:cNvPr>
              <p:cNvSpPr txBox="1"/>
              <p:nvPr/>
            </p:nvSpPr>
            <p:spPr>
              <a:xfrm>
                <a:off x="4623306" y="3073007"/>
                <a:ext cx="1494229" cy="584775"/>
              </a:xfrm>
              <a:prstGeom prst="rect">
                <a:avLst/>
              </a:prstGeom>
              <a:noFill/>
            </p:spPr>
            <p:txBody>
              <a:bodyPr wrap="square" rtlCol="0" anchor="t"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latin typeface="Poppins" pitchFamily="2" charset="77"/>
                    <a:ea typeface="League Spartan" charset="0"/>
                    <a:cs typeface="Poppins" pitchFamily="2" charset="77"/>
                  </a:rPr>
                  <a:t>UNCERTAINTY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latin typeface="Poppins" pitchFamily="2" charset="77"/>
                    <a:ea typeface="League Spartan" charset="0"/>
                    <a:cs typeface="Poppins" pitchFamily="2" charset="77"/>
                  </a:rPr>
                  <a:t>3</a:t>
                </a:r>
              </a:p>
            </p:txBody>
          </p:sp>
        </p:grpSp>
        <p:pic>
          <p:nvPicPr>
            <p:cNvPr id="87" name="Picture 86" descr="A picture containing drawing&#10;&#10;Description automatically generated">
              <a:extLst>
                <a:ext uri="{FF2B5EF4-FFF2-40B4-BE49-F238E27FC236}">
                  <a16:creationId xmlns:a16="http://schemas.microsoft.com/office/drawing/2014/main" id="{80AD1CAF-78C3-BFC3-6082-66976F83F4B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02827" y="2563289"/>
              <a:ext cx="878840" cy="878840"/>
            </a:xfrm>
            <a:prstGeom prst="rect">
              <a:avLst/>
            </a:prstGeom>
            <a:effectLst>
              <a:outerShdw blurRad="50800" dist="38100" dir="5400000" algn="t" rotWithShape="0">
                <a:prstClr val="black">
                  <a:alpha val="40000"/>
                </a:prstClr>
              </a:outerShdw>
            </a:effectLst>
          </p:spPr>
        </p:pic>
      </p:grpSp>
      <p:grpSp>
        <p:nvGrpSpPr>
          <p:cNvPr id="90" name="Group 89">
            <a:extLst>
              <a:ext uri="{FF2B5EF4-FFF2-40B4-BE49-F238E27FC236}">
                <a16:creationId xmlns:a16="http://schemas.microsoft.com/office/drawing/2014/main" id="{BBDA65DC-5093-0CCF-518F-EE6FCD6597BA}"/>
              </a:ext>
            </a:extLst>
          </p:cNvPr>
          <p:cNvGrpSpPr/>
          <p:nvPr/>
        </p:nvGrpSpPr>
        <p:grpSpPr>
          <a:xfrm>
            <a:off x="7700223" y="2588635"/>
            <a:ext cx="1705507" cy="1852863"/>
            <a:chOff x="7700223" y="2423535"/>
            <a:chExt cx="1705507" cy="1852863"/>
          </a:xfrm>
        </p:grpSpPr>
        <p:grpSp>
          <p:nvGrpSpPr>
            <p:cNvPr id="91" name="Group 90">
              <a:extLst>
                <a:ext uri="{FF2B5EF4-FFF2-40B4-BE49-F238E27FC236}">
                  <a16:creationId xmlns:a16="http://schemas.microsoft.com/office/drawing/2014/main" id="{212D8206-9ECA-9A7D-4E17-B7352C631127}"/>
                </a:ext>
              </a:extLst>
            </p:cNvPr>
            <p:cNvGrpSpPr/>
            <p:nvPr/>
          </p:nvGrpSpPr>
          <p:grpSpPr>
            <a:xfrm>
              <a:off x="7700223" y="2423535"/>
              <a:ext cx="1705507" cy="1852863"/>
              <a:chOff x="7140529" y="2665806"/>
              <a:chExt cx="1494230" cy="1852863"/>
            </a:xfrm>
            <a:solidFill>
              <a:srgbClr val="0079CC"/>
            </a:solidFill>
          </p:grpSpPr>
          <p:sp>
            <p:nvSpPr>
              <p:cNvPr id="93" name="Rectangle 92">
                <a:extLst>
                  <a:ext uri="{FF2B5EF4-FFF2-40B4-BE49-F238E27FC236}">
                    <a16:creationId xmlns:a16="http://schemas.microsoft.com/office/drawing/2014/main" id="{CE80BB3C-996A-43ED-7063-251C706BDD06}"/>
                  </a:ext>
                </a:extLst>
              </p:cNvPr>
              <p:cNvSpPr/>
              <p:nvPr/>
            </p:nvSpPr>
            <p:spPr>
              <a:xfrm>
                <a:off x="7140529" y="2665806"/>
                <a:ext cx="1494230" cy="1852863"/>
              </a:xfrm>
              <a:prstGeom prst="rect">
                <a:avLst/>
              </a:prstGeom>
              <a:solidFill>
                <a:srgbClr val="00A3E6"/>
              </a:solidFill>
              <a:ln w="12700" cap="flat" cmpd="sng" algn="ctr">
                <a:solidFill>
                  <a:srgbClr val="00A3E6">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94" name="TextBox 93">
                <a:extLst>
                  <a:ext uri="{FF2B5EF4-FFF2-40B4-BE49-F238E27FC236}">
                    <a16:creationId xmlns:a16="http://schemas.microsoft.com/office/drawing/2014/main" id="{0D223AB5-171E-0554-9CD3-8AC1F3C50185}"/>
                  </a:ext>
                </a:extLst>
              </p:cNvPr>
              <p:cNvSpPr txBox="1"/>
              <p:nvPr/>
            </p:nvSpPr>
            <p:spPr>
              <a:xfrm>
                <a:off x="7239801" y="3739047"/>
                <a:ext cx="1272071" cy="584775"/>
              </a:xfrm>
              <a:prstGeom prst="rect">
                <a:avLst/>
              </a:prstGeom>
              <a:noFill/>
            </p:spPr>
            <p:txBody>
              <a:bodyPr wrap="square" rtlCol="0" anchor="t"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outerShdw blurRad="50800" dist="38100" dir="5400000" algn="t" rotWithShape="0">
                        <a:prstClr val="black">
                          <a:alpha val="40000"/>
                        </a:prstClr>
                      </a:outerShdw>
                    </a:effectLst>
                    <a:uLnTx/>
                    <a:uFillTx/>
                    <a:latin typeface="Poppins" pitchFamily="2" charset="77"/>
                    <a:ea typeface="League Spartan" charset="0"/>
                    <a:cs typeface="Poppins" pitchFamily="2" charset="77"/>
                  </a:rPr>
                  <a:t>CALCULATE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outerShdw blurRad="50800" dist="38100" dir="5400000" algn="t" rotWithShape="0">
                        <a:prstClr val="black">
                          <a:alpha val="40000"/>
                        </a:prstClr>
                      </a:outerShdw>
                    </a:effectLst>
                    <a:uLnTx/>
                    <a:uFillTx/>
                    <a:latin typeface="Poppins" pitchFamily="2" charset="77"/>
                    <a:ea typeface="League Spartan" charset="0"/>
                    <a:cs typeface="Poppins" pitchFamily="2" charset="77"/>
                  </a:rPr>
                  <a:t>4</a:t>
                </a:r>
              </a:p>
            </p:txBody>
          </p:sp>
        </p:grpSp>
        <p:pic>
          <p:nvPicPr>
            <p:cNvPr id="92" name="Picture 91" descr="A picture containing drawing&#10;&#10;Description automatically generated">
              <a:extLst>
                <a:ext uri="{FF2B5EF4-FFF2-40B4-BE49-F238E27FC236}">
                  <a16:creationId xmlns:a16="http://schemas.microsoft.com/office/drawing/2014/main" id="{80941D77-FC37-ED9D-58B5-8DF0B2EA879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71163" y="2591819"/>
              <a:ext cx="736673" cy="736673"/>
            </a:xfrm>
            <a:prstGeom prst="rect">
              <a:avLst/>
            </a:prstGeom>
            <a:effectLst>
              <a:outerShdw blurRad="50800" dist="38100" dir="2700000" algn="tl" rotWithShape="0">
                <a:prstClr val="black">
                  <a:alpha val="40000"/>
                </a:prstClr>
              </a:outerShdw>
            </a:effectLst>
          </p:spPr>
        </p:pic>
      </p:grpSp>
      <p:grpSp>
        <p:nvGrpSpPr>
          <p:cNvPr id="95" name="Group 94">
            <a:extLst>
              <a:ext uri="{FF2B5EF4-FFF2-40B4-BE49-F238E27FC236}">
                <a16:creationId xmlns:a16="http://schemas.microsoft.com/office/drawing/2014/main" id="{6965A043-F372-D702-E9F9-66BC0C49E832}"/>
              </a:ext>
            </a:extLst>
          </p:cNvPr>
          <p:cNvGrpSpPr/>
          <p:nvPr/>
        </p:nvGrpSpPr>
        <p:grpSpPr>
          <a:xfrm>
            <a:off x="10082119" y="2588635"/>
            <a:ext cx="1623376" cy="1852863"/>
            <a:chOff x="10082119" y="2423535"/>
            <a:chExt cx="1623376" cy="1852863"/>
          </a:xfrm>
        </p:grpSpPr>
        <p:grpSp>
          <p:nvGrpSpPr>
            <p:cNvPr id="96" name="Group 95">
              <a:extLst>
                <a:ext uri="{FF2B5EF4-FFF2-40B4-BE49-F238E27FC236}">
                  <a16:creationId xmlns:a16="http://schemas.microsoft.com/office/drawing/2014/main" id="{5A44EB17-397A-7D52-97C6-79914B2F4BC0}"/>
                </a:ext>
              </a:extLst>
            </p:cNvPr>
            <p:cNvGrpSpPr/>
            <p:nvPr/>
          </p:nvGrpSpPr>
          <p:grpSpPr>
            <a:xfrm>
              <a:off x="10082119" y="2423535"/>
              <a:ext cx="1623376" cy="1852863"/>
              <a:chOff x="8302087" y="2735318"/>
              <a:chExt cx="1494230" cy="1852863"/>
            </a:xfrm>
            <a:solidFill>
              <a:srgbClr val="A554C3"/>
            </a:solidFill>
          </p:grpSpPr>
          <p:sp>
            <p:nvSpPr>
              <p:cNvPr id="98" name="Rectangle 97">
                <a:extLst>
                  <a:ext uri="{FF2B5EF4-FFF2-40B4-BE49-F238E27FC236}">
                    <a16:creationId xmlns:a16="http://schemas.microsoft.com/office/drawing/2014/main" id="{6B3B5CE2-3EB2-B4AE-B9C0-0C7CE1F901A1}"/>
                  </a:ext>
                </a:extLst>
              </p:cNvPr>
              <p:cNvSpPr/>
              <p:nvPr/>
            </p:nvSpPr>
            <p:spPr>
              <a:xfrm>
                <a:off x="8302087" y="2735318"/>
                <a:ext cx="1494230" cy="1852863"/>
              </a:xfrm>
              <a:prstGeom prst="rect">
                <a:avLst/>
              </a:prstGeom>
              <a:grpFill/>
              <a:ln w="12700" cap="flat" cmpd="sng" algn="ctr">
                <a:solidFill>
                  <a:srgbClr val="DE1B76">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99" name="TextBox 98">
                <a:extLst>
                  <a:ext uri="{FF2B5EF4-FFF2-40B4-BE49-F238E27FC236}">
                    <a16:creationId xmlns:a16="http://schemas.microsoft.com/office/drawing/2014/main" id="{DDB3DBF1-938E-A3DC-9B20-3E139D981851}"/>
                  </a:ext>
                </a:extLst>
              </p:cNvPr>
              <p:cNvSpPr txBox="1"/>
              <p:nvPr/>
            </p:nvSpPr>
            <p:spPr>
              <a:xfrm>
                <a:off x="8401359" y="3808559"/>
                <a:ext cx="1272071" cy="584775"/>
              </a:xfrm>
              <a:prstGeom prst="rect">
                <a:avLst/>
              </a:prstGeom>
              <a:grpFill/>
            </p:spPr>
            <p:txBody>
              <a:bodyPr wrap="square" rtlCol="0" anchor="t"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latin typeface="Poppins" pitchFamily="2" charset="77"/>
                    <a:ea typeface="League Spartan" charset="0"/>
                    <a:cs typeface="Poppins" pitchFamily="2" charset="77"/>
                  </a:rPr>
                  <a:t>STORE </a:t>
                </a:r>
                <a:br>
                  <a:rPr kumimoji="0" lang="en-US" sz="16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latin typeface="Poppins" pitchFamily="2" charset="77"/>
                    <a:ea typeface="League Spartan" charset="0"/>
                    <a:cs typeface="Poppins" pitchFamily="2" charset="77"/>
                  </a:rPr>
                </a:br>
                <a:r>
                  <a:rPr kumimoji="0" lang="en-US" sz="16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latin typeface="Poppins" pitchFamily="2" charset="77"/>
                    <a:ea typeface="League Spartan" charset="0"/>
                    <a:cs typeface="Poppins" pitchFamily="2" charset="77"/>
                  </a:rPr>
                  <a:t>5</a:t>
                </a:r>
              </a:p>
            </p:txBody>
          </p:sp>
        </p:grpSp>
        <p:pic>
          <p:nvPicPr>
            <p:cNvPr id="97" name="Content Placeholder 6" descr="A close up of a sign&#10;&#10;Description automatically generated">
              <a:extLst>
                <a:ext uri="{FF2B5EF4-FFF2-40B4-BE49-F238E27FC236}">
                  <a16:creationId xmlns:a16="http://schemas.microsoft.com/office/drawing/2014/main" id="{C4B6BDC3-C254-A51E-74F8-8C2077457D32}"/>
                </a:ext>
              </a:extLst>
            </p:cNvPr>
            <p:cNvPicPr>
              <a:picLocks noChangeAspect="1"/>
            </p:cNvPicPr>
            <p:nvPr/>
          </p:nvPicPr>
          <p:blipFill>
            <a:blip r:embed="rId9" cstate="screen">
              <a:biLevel thresh="25000"/>
              <a:extLst>
                <a:ext uri="{28A0092B-C50C-407E-A947-70E740481C1C}">
                  <a14:useLocalDpi xmlns:a14="http://schemas.microsoft.com/office/drawing/2010/main"/>
                </a:ext>
              </a:extLst>
            </a:blip>
            <a:stretch>
              <a:fillRect/>
            </a:stretch>
          </p:blipFill>
          <p:spPr>
            <a:xfrm>
              <a:off x="10411340" y="2564809"/>
              <a:ext cx="864191" cy="864191"/>
            </a:xfrm>
            <a:prstGeom prst="rect">
              <a:avLst/>
            </a:prstGeom>
            <a:noFill/>
            <a:ln>
              <a:noFill/>
            </a:ln>
            <a:effectLst>
              <a:outerShdw blurRad="50800" dist="38100" dir="2700000" algn="tl" rotWithShape="0">
                <a:prstClr val="black">
                  <a:alpha val="40000"/>
                </a:prstClr>
              </a:outerShdw>
            </a:effectLst>
          </p:spPr>
        </p:pic>
      </p:grpSp>
      <p:sp>
        <p:nvSpPr>
          <p:cNvPr id="100" name="Arrow: Right 99">
            <a:extLst>
              <a:ext uri="{FF2B5EF4-FFF2-40B4-BE49-F238E27FC236}">
                <a16:creationId xmlns:a16="http://schemas.microsoft.com/office/drawing/2014/main" id="{35B85CE0-CA29-7BFC-4E1C-7E6E872BE9B4}"/>
              </a:ext>
            </a:extLst>
          </p:cNvPr>
          <p:cNvSpPr/>
          <p:nvPr/>
        </p:nvSpPr>
        <p:spPr>
          <a:xfrm>
            <a:off x="2187651" y="3369558"/>
            <a:ext cx="656572" cy="332343"/>
          </a:xfrm>
          <a:prstGeom prst="rightArrow">
            <a:avLst/>
          </a:prstGeom>
          <a:solidFill>
            <a:srgbClr val="002F6C"/>
          </a:solidFill>
          <a:ln w="12700" cap="flat" cmpd="sng" algn="ctr">
            <a:solidFill>
              <a:schemeClr val="tx1">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01" name="Arrow: Right 100">
            <a:extLst>
              <a:ext uri="{FF2B5EF4-FFF2-40B4-BE49-F238E27FC236}">
                <a16:creationId xmlns:a16="http://schemas.microsoft.com/office/drawing/2014/main" id="{7E380607-85BA-84C8-71F1-0B4DDA9301E7}"/>
              </a:ext>
            </a:extLst>
          </p:cNvPr>
          <p:cNvSpPr/>
          <p:nvPr/>
        </p:nvSpPr>
        <p:spPr>
          <a:xfrm>
            <a:off x="4562430" y="3355786"/>
            <a:ext cx="656572" cy="332343"/>
          </a:xfrm>
          <a:prstGeom prst="rightArrow">
            <a:avLst/>
          </a:prstGeom>
          <a:solidFill>
            <a:srgbClr val="002F6C"/>
          </a:solidFill>
          <a:ln w="12700" cap="flat" cmpd="sng" algn="ctr">
            <a:solidFill>
              <a:schemeClr val="tx1">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02" name="Arrow: Right 101">
            <a:extLst>
              <a:ext uri="{FF2B5EF4-FFF2-40B4-BE49-F238E27FC236}">
                <a16:creationId xmlns:a16="http://schemas.microsoft.com/office/drawing/2014/main" id="{2FD92F0C-1167-A2D0-F9EA-23AF9D75FB57}"/>
              </a:ext>
            </a:extLst>
          </p:cNvPr>
          <p:cNvSpPr/>
          <p:nvPr/>
        </p:nvSpPr>
        <p:spPr>
          <a:xfrm>
            <a:off x="7031447" y="3363208"/>
            <a:ext cx="656572" cy="332343"/>
          </a:xfrm>
          <a:prstGeom prst="rightArrow">
            <a:avLst/>
          </a:prstGeom>
          <a:solidFill>
            <a:srgbClr val="002F6C"/>
          </a:solidFill>
          <a:ln w="12700" cap="flat" cmpd="sng" algn="ctr">
            <a:solidFill>
              <a:schemeClr val="tx1">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03" name="Arrow: Right 102">
            <a:extLst>
              <a:ext uri="{FF2B5EF4-FFF2-40B4-BE49-F238E27FC236}">
                <a16:creationId xmlns:a16="http://schemas.microsoft.com/office/drawing/2014/main" id="{0C24774F-D310-F130-45A1-C098AF110AFD}"/>
              </a:ext>
            </a:extLst>
          </p:cNvPr>
          <p:cNvSpPr/>
          <p:nvPr/>
        </p:nvSpPr>
        <p:spPr>
          <a:xfrm>
            <a:off x="9419767" y="3311948"/>
            <a:ext cx="656572" cy="332343"/>
          </a:xfrm>
          <a:prstGeom prst="rightArrow">
            <a:avLst/>
          </a:prstGeom>
          <a:solidFill>
            <a:srgbClr val="002F6C"/>
          </a:solidFill>
          <a:ln w="12700" cap="flat" cmpd="sng" algn="ctr">
            <a:solidFill>
              <a:schemeClr val="tx1">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04" name="Content Placeholder 2">
            <a:extLst>
              <a:ext uri="{FF2B5EF4-FFF2-40B4-BE49-F238E27FC236}">
                <a16:creationId xmlns:a16="http://schemas.microsoft.com/office/drawing/2014/main" id="{B1811244-5AAF-CE20-0BCC-76688DCE8267}"/>
              </a:ext>
            </a:extLst>
          </p:cNvPr>
          <p:cNvSpPr txBox="1">
            <a:spLocks/>
          </p:cNvSpPr>
          <p:nvPr/>
        </p:nvSpPr>
        <p:spPr>
          <a:xfrm>
            <a:off x="291299" y="4573915"/>
            <a:ext cx="2055440" cy="115132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2F6C"/>
                </a:solidFill>
                <a:effectLst/>
                <a:uLnTx/>
                <a:uFillTx/>
                <a:latin typeface="Arial" panose="020B0604020202020204"/>
                <a:ea typeface="+mn-ea"/>
                <a:cs typeface="+mn-cs"/>
              </a:rPr>
              <a:t>Define the measurand and measurement function</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002F6C"/>
              </a:solidFill>
              <a:effectLst/>
              <a:uLnTx/>
              <a:uFillTx/>
              <a:latin typeface="Arial" panose="020B0604020202020204"/>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002F6C"/>
              </a:solidFill>
              <a:effectLst/>
              <a:uLnTx/>
              <a:uFillTx/>
              <a:latin typeface="Arial" panose="020B0604020202020204"/>
              <a:ea typeface="+mn-ea"/>
              <a:cs typeface="+mn-cs"/>
            </a:endParaRPr>
          </a:p>
        </p:txBody>
      </p:sp>
      <p:sp>
        <p:nvSpPr>
          <p:cNvPr id="105" name="Content Placeholder 2">
            <a:extLst>
              <a:ext uri="{FF2B5EF4-FFF2-40B4-BE49-F238E27FC236}">
                <a16:creationId xmlns:a16="http://schemas.microsoft.com/office/drawing/2014/main" id="{9B1E6BA4-036F-8B29-DA56-980F9FEEA68F}"/>
              </a:ext>
            </a:extLst>
          </p:cNvPr>
          <p:cNvSpPr txBox="1">
            <a:spLocks/>
          </p:cNvSpPr>
          <p:nvPr/>
        </p:nvSpPr>
        <p:spPr>
          <a:xfrm>
            <a:off x="2681037" y="4582858"/>
            <a:ext cx="2055440" cy="115132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2F6C"/>
                </a:solidFill>
                <a:effectLst/>
                <a:uLnTx/>
                <a:uFillTx/>
                <a:latin typeface="Arial" panose="020B0604020202020204"/>
                <a:ea typeface="+mn-ea"/>
                <a:cs typeface="+mn-cs"/>
              </a:rPr>
              <a:t>Establish the traceability with a diagram</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002F6C"/>
              </a:solidFill>
              <a:effectLst/>
              <a:uLnTx/>
              <a:uFillTx/>
              <a:latin typeface="Arial" panose="020B0604020202020204"/>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002F6C"/>
              </a:solidFill>
              <a:effectLst/>
              <a:uLnTx/>
              <a:uFillTx/>
              <a:latin typeface="Arial" panose="020B0604020202020204"/>
              <a:ea typeface="+mn-ea"/>
              <a:cs typeface="+mn-cs"/>
            </a:endParaRPr>
          </a:p>
        </p:txBody>
      </p:sp>
      <p:sp>
        <p:nvSpPr>
          <p:cNvPr id="106" name="Content Placeholder 2">
            <a:extLst>
              <a:ext uri="{FF2B5EF4-FFF2-40B4-BE49-F238E27FC236}">
                <a16:creationId xmlns:a16="http://schemas.microsoft.com/office/drawing/2014/main" id="{3C342909-6DA5-39CC-1049-028F87F5B960}"/>
              </a:ext>
            </a:extLst>
          </p:cNvPr>
          <p:cNvSpPr txBox="1">
            <a:spLocks/>
          </p:cNvSpPr>
          <p:nvPr/>
        </p:nvSpPr>
        <p:spPr>
          <a:xfrm>
            <a:off x="5142699" y="4612015"/>
            <a:ext cx="2055440" cy="115132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2F6C"/>
                </a:solidFill>
                <a:effectLst/>
                <a:uLnTx/>
                <a:uFillTx/>
                <a:latin typeface="Arial" panose="020B0604020202020204"/>
                <a:ea typeface="+mn-ea"/>
                <a:cs typeface="+mn-cs"/>
              </a:rPr>
              <a:t>Evaluate each source of uncertainty and fill in an effects table</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002F6C"/>
              </a:solidFill>
              <a:effectLst/>
              <a:uLnTx/>
              <a:uFillTx/>
              <a:latin typeface="Arial" panose="020B0604020202020204"/>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002F6C"/>
              </a:solidFill>
              <a:effectLst/>
              <a:uLnTx/>
              <a:uFillTx/>
              <a:latin typeface="Arial" panose="020B0604020202020204"/>
              <a:ea typeface="+mn-ea"/>
              <a:cs typeface="+mn-cs"/>
            </a:endParaRPr>
          </a:p>
        </p:txBody>
      </p:sp>
      <p:sp>
        <p:nvSpPr>
          <p:cNvPr id="107" name="Content Placeholder 2">
            <a:extLst>
              <a:ext uri="{FF2B5EF4-FFF2-40B4-BE49-F238E27FC236}">
                <a16:creationId xmlns:a16="http://schemas.microsoft.com/office/drawing/2014/main" id="{AA2A293C-ACAF-F251-82C5-752E2976FA4F}"/>
              </a:ext>
            </a:extLst>
          </p:cNvPr>
          <p:cNvSpPr txBox="1">
            <a:spLocks/>
          </p:cNvSpPr>
          <p:nvPr/>
        </p:nvSpPr>
        <p:spPr>
          <a:xfrm>
            <a:off x="7555699" y="4573915"/>
            <a:ext cx="2055440" cy="115132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2F6C"/>
                </a:solidFill>
                <a:effectLst/>
                <a:uLnTx/>
                <a:uFillTx/>
                <a:latin typeface="Arial" panose="020B0604020202020204"/>
                <a:ea typeface="+mn-ea"/>
                <a:cs typeface="+mn-cs"/>
              </a:rPr>
              <a:t>Calculate the data product and uncertainties</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002F6C"/>
              </a:solidFill>
              <a:effectLst/>
              <a:uLnTx/>
              <a:uFillTx/>
              <a:latin typeface="Arial" panose="020B0604020202020204"/>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002F6C"/>
              </a:solidFill>
              <a:effectLst/>
              <a:uLnTx/>
              <a:uFillTx/>
              <a:latin typeface="Arial" panose="020B0604020202020204"/>
              <a:ea typeface="+mn-ea"/>
              <a:cs typeface="+mn-cs"/>
            </a:endParaRPr>
          </a:p>
        </p:txBody>
      </p:sp>
      <p:sp>
        <p:nvSpPr>
          <p:cNvPr id="108" name="Content Placeholder 2">
            <a:extLst>
              <a:ext uri="{FF2B5EF4-FFF2-40B4-BE49-F238E27FC236}">
                <a16:creationId xmlns:a16="http://schemas.microsoft.com/office/drawing/2014/main" id="{BF080E70-B1DB-6D07-812F-25328D65BB20}"/>
              </a:ext>
            </a:extLst>
          </p:cNvPr>
          <p:cNvSpPr txBox="1">
            <a:spLocks/>
          </p:cNvSpPr>
          <p:nvPr/>
        </p:nvSpPr>
        <p:spPr>
          <a:xfrm>
            <a:off x="9816299" y="4573915"/>
            <a:ext cx="2055440" cy="115132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2F6C"/>
                </a:solidFill>
                <a:effectLst/>
                <a:uLnTx/>
                <a:uFillTx/>
                <a:latin typeface="Arial" panose="020B0604020202020204"/>
                <a:ea typeface="+mn-ea"/>
                <a:cs typeface="+mn-cs"/>
              </a:rPr>
              <a:t>Record information for users</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002F6C"/>
              </a:solidFill>
              <a:effectLst/>
              <a:uLnTx/>
              <a:uFillTx/>
              <a:latin typeface="Arial" panose="020B0604020202020204"/>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002F6C"/>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8633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431E8-B6B0-BB68-3CDE-0A6C94A339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4AE1B2-81B4-7988-A44D-1C3865D96806}"/>
              </a:ext>
            </a:extLst>
          </p:cNvPr>
          <p:cNvSpPr>
            <a:spLocks noGrp="1"/>
          </p:cNvSpPr>
          <p:nvPr>
            <p:ph type="title"/>
          </p:nvPr>
        </p:nvSpPr>
        <p:spPr>
          <a:xfrm>
            <a:off x="371476" y="377785"/>
            <a:ext cx="10009050" cy="660440"/>
          </a:xfrm>
        </p:spPr>
        <p:txBody>
          <a:bodyPr/>
          <a:lstStyle/>
          <a:p>
            <a:r>
              <a:rPr lang="en-GB" sz="3600">
                <a:cs typeface="Arial"/>
              </a:rPr>
              <a:t>Autocorrelated noise</a:t>
            </a:r>
            <a:endParaRPr lang="en-GB"/>
          </a:p>
        </p:txBody>
      </p:sp>
      <p:sp>
        <p:nvSpPr>
          <p:cNvPr id="3" name="Content Placeholder 2">
            <a:extLst>
              <a:ext uri="{FF2B5EF4-FFF2-40B4-BE49-F238E27FC236}">
                <a16:creationId xmlns:a16="http://schemas.microsoft.com/office/drawing/2014/main" id="{B587FCCB-5DCC-462C-A882-BD3880B75DEA}"/>
              </a:ext>
            </a:extLst>
          </p:cNvPr>
          <p:cNvSpPr>
            <a:spLocks noGrp="1"/>
          </p:cNvSpPr>
          <p:nvPr>
            <p:ph idx="1"/>
          </p:nvPr>
        </p:nvSpPr>
        <p:spPr>
          <a:xfrm>
            <a:off x="371475" y="1825625"/>
            <a:ext cx="7076349" cy="4303713"/>
          </a:xfrm>
        </p:spPr>
        <p:txBody>
          <a:bodyPr>
            <a:normAutofit/>
          </a:bodyPr>
          <a:lstStyle/>
          <a:p>
            <a:pPr marL="0" indent="0">
              <a:buNone/>
            </a:pPr>
            <a:r>
              <a:rPr lang="en-US">
                <a:cs typeface="Arial" panose="020B0604020202020204"/>
              </a:rPr>
              <a:t>Noise can be </a:t>
            </a:r>
            <a:r>
              <a:rPr lang="en-US" u="sng">
                <a:cs typeface="Arial" panose="020B0604020202020204"/>
              </a:rPr>
              <a:t>autocorrelated</a:t>
            </a:r>
          </a:p>
          <a:p>
            <a:pPr>
              <a:buFont typeface="Wingdings,Sans-Serif" panose="020B0604020202020204" pitchFamily="34" charset="0"/>
              <a:buChar char="§"/>
            </a:pPr>
            <a:r>
              <a:rPr lang="en-US" sz="2600">
                <a:cs typeface="Arial" panose="020B0604020202020204"/>
              </a:rPr>
              <a:t>Autocorrelated noise (e.g., pink noise, or 1/f noise) is ubiquitous:</a:t>
            </a:r>
          </a:p>
          <a:p>
            <a:pPr lvl="1"/>
            <a:r>
              <a:rPr lang="en-US" sz="2200">
                <a:cs typeface="Arial"/>
              </a:rPr>
              <a:t>Astronomy</a:t>
            </a:r>
            <a:r>
              <a:rPr lang="en-US" sz="2200" baseline="30000">
                <a:cs typeface="Arial"/>
              </a:rPr>
              <a:t>[1]</a:t>
            </a:r>
            <a:r>
              <a:rPr lang="en-US" sz="2200">
                <a:cs typeface="Arial"/>
              </a:rPr>
              <a:t>  • Electrical engineering</a:t>
            </a:r>
            <a:r>
              <a:rPr lang="en-US" sz="2200" baseline="30000">
                <a:cs typeface="Arial"/>
              </a:rPr>
              <a:t>[2]</a:t>
            </a:r>
          </a:p>
          <a:p>
            <a:pPr lvl="1"/>
            <a:r>
              <a:rPr lang="en-US" sz="2200">
                <a:cs typeface="Arial"/>
              </a:rPr>
              <a:t>Audio</a:t>
            </a:r>
            <a:r>
              <a:rPr lang="en-US" sz="2200" baseline="30000">
                <a:cs typeface="Arial"/>
              </a:rPr>
              <a:t>[3]</a:t>
            </a:r>
            <a:r>
              <a:rPr lang="en-US" sz="2200">
                <a:cs typeface="Arial"/>
              </a:rPr>
              <a:t>     • Deep-ocean measurements</a:t>
            </a:r>
            <a:r>
              <a:rPr lang="en-US" sz="2200" baseline="30000">
                <a:cs typeface="Arial"/>
              </a:rPr>
              <a:t>[4]</a:t>
            </a:r>
          </a:p>
          <a:p>
            <a:pPr>
              <a:buFont typeface="Wingdings" panose="05000000000000000000" pitchFamily="2" charset="2"/>
              <a:buChar char="§"/>
            </a:pPr>
            <a:r>
              <a:rPr lang="en-US" sz="2600" b="1">
                <a:cs typeface="Arial" panose="020B0604020202020204"/>
              </a:rPr>
              <a:t>However! Noise is typically assumed to be </a:t>
            </a:r>
            <a:r>
              <a:rPr lang="en-US" sz="2600" b="1" u="sng">
                <a:cs typeface="Arial" panose="020B0604020202020204"/>
              </a:rPr>
              <a:t>white</a:t>
            </a:r>
            <a:r>
              <a:rPr lang="en-US" sz="2600" b="1">
                <a:cs typeface="Arial" panose="020B0604020202020204"/>
              </a:rPr>
              <a:t> (uncorrelated)</a:t>
            </a:r>
          </a:p>
        </p:txBody>
      </p:sp>
      <p:pic>
        <p:nvPicPr>
          <p:cNvPr id="4" name="Picture 3" descr="A blue line on a black background&#10;&#10;Description automatically generated">
            <a:extLst>
              <a:ext uri="{FF2B5EF4-FFF2-40B4-BE49-F238E27FC236}">
                <a16:creationId xmlns:a16="http://schemas.microsoft.com/office/drawing/2014/main" id="{72D25353-B60D-55BF-7C23-9DA3B986D40F}"/>
              </a:ext>
            </a:extLst>
          </p:cNvPr>
          <p:cNvPicPr>
            <a:picLocks noChangeAspect="1"/>
          </p:cNvPicPr>
          <p:nvPr/>
        </p:nvPicPr>
        <p:blipFill>
          <a:blip r:embed="rId3"/>
          <a:stretch>
            <a:fillRect/>
          </a:stretch>
        </p:blipFill>
        <p:spPr>
          <a:xfrm>
            <a:off x="7447824" y="1825625"/>
            <a:ext cx="4470671" cy="2847845"/>
          </a:xfrm>
          <a:prstGeom prst="rect">
            <a:avLst/>
          </a:prstGeom>
        </p:spPr>
      </p:pic>
      <p:sp>
        <p:nvSpPr>
          <p:cNvPr id="5" name="Slide Number Placeholder 4">
            <a:extLst>
              <a:ext uri="{FF2B5EF4-FFF2-40B4-BE49-F238E27FC236}">
                <a16:creationId xmlns:a16="http://schemas.microsoft.com/office/drawing/2014/main" id="{C7C116E8-EDDB-ABAE-93C1-2FCCCA1547D2}"/>
              </a:ext>
            </a:extLst>
          </p:cNvPr>
          <p:cNvSpPr>
            <a:spLocks noGrp="1"/>
          </p:cNvSpPr>
          <p:nvPr>
            <p:ph type="sldNum" sz="quarter" idx="12"/>
          </p:nvPr>
        </p:nvSpPr>
        <p:spPr/>
        <p:txBody>
          <a:bodyPr/>
          <a:lstStyle/>
          <a:p>
            <a:fld id="{E0F66305-90B3-104F-BE5E-085D9E31339C}" type="slidenum">
              <a:rPr lang="en-GB" noProof="0" smtClean="0"/>
              <a:t>20</a:t>
            </a:fld>
            <a:endParaRPr lang="en-GB" noProof="0"/>
          </a:p>
        </p:txBody>
      </p:sp>
      <p:sp>
        <p:nvSpPr>
          <p:cNvPr id="6" name="TextBox 5">
            <a:extLst>
              <a:ext uri="{FF2B5EF4-FFF2-40B4-BE49-F238E27FC236}">
                <a16:creationId xmlns:a16="http://schemas.microsoft.com/office/drawing/2014/main" id="{278692D9-3AAA-815B-00E5-443249844C7E}"/>
              </a:ext>
            </a:extLst>
          </p:cNvPr>
          <p:cNvSpPr txBox="1"/>
          <p:nvPr/>
        </p:nvSpPr>
        <p:spPr>
          <a:xfrm>
            <a:off x="1102178" y="5713387"/>
            <a:ext cx="9987643" cy="523220"/>
          </a:xfrm>
          <a:prstGeom prst="rect">
            <a:avLst/>
          </a:prstGeom>
          <a:solidFill>
            <a:schemeClr val="accent1">
              <a:lumMod val="40000"/>
              <a:lumOff val="60000"/>
            </a:schemeClr>
          </a:solidFill>
          <a:ln w="38100">
            <a:solidFill>
              <a:schemeClr val="tx2"/>
            </a:solidFill>
          </a:ln>
        </p:spPr>
        <p:txBody>
          <a:bodyPr wrap="square" rtlCol="0">
            <a:spAutoFit/>
          </a:bodyPr>
          <a:lstStyle/>
          <a:p>
            <a:pPr algn="ctr"/>
            <a:r>
              <a:rPr lang="en-GB" sz="2800"/>
              <a:t>Assuming noise is white (</a:t>
            </a:r>
            <a:r>
              <a:rPr lang="en-GB" sz="2800" err="1"/>
              <a:t>i.i.d.</a:t>
            </a:r>
            <a:r>
              <a:rPr lang="en-GB" sz="2800"/>
              <a:t>) </a:t>
            </a:r>
            <a:r>
              <a:rPr lang="en-GB" sz="2800">
                <a:sym typeface="Wingdings" panose="05000000000000000000" pitchFamily="2" charset="2"/>
              </a:rPr>
              <a:t> </a:t>
            </a:r>
            <a:r>
              <a:rPr lang="en-GB" sz="2800" u="sng">
                <a:sym typeface="Wingdings" panose="05000000000000000000" pitchFamily="2" charset="2"/>
              </a:rPr>
              <a:t>Incorrect</a:t>
            </a:r>
            <a:r>
              <a:rPr lang="en-GB" sz="2800">
                <a:sym typeface="Wingdings" panose="05000000000000000000" pitchFamily="2" charset="2"/>
              </a:rPr>
              <a:t> uncertainties!!!</a:t>
            </a:r>
            <a:endParaRPr lang="en-GB" sz="2800"/>
          </a:p>
        </p:txBody>
      </p:sp>
    </p:spTree>
    <p:extLst>
      <p:ext uri="{BB962C8B-B14F-4D97-AF65-F5344CB8AC3E}">
        <p14:creationId xmlns:p14="http://schemas.microsoft.com/office/powerpoint/2010/main" val="2059159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D04E4-FB94-C504-4995-62B433EEBA85}"/>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85F2235-F967-B0CC-7BFE-02673B2900E5}"/>
              </a:ext>
            </a:extLst>
          </p:cNvPr>
          <p:cNvSpPr>
            <a:spLocks noGrp="1"/>
          </p:cNvSpPr>
          <p:nvPr>
            <p:ph type="sldNum" sz="quarter" idx="12"/>
          </p:nvPr>
        </p:nvSpPr>
        <p:spPr/>
        <p:txBody>
          <a:bodyPr/>
          <a:lstStyle/>
          <a:p>
            <a:fld id="{E0F66305-90B3-104F-BE5E-085D9E31339C}" type="slidenum">
              <a:rPr lang="en-US" smtClean="0"/>
              <a:t>21</a:t>
            </a:fld>
            <a:endParaRPr lang="en-US"/>
          </a:p>
        </p:txBody>
      </p:sp>
      <p:pic>
        <p:nvPicPr>
          <p:cNvPr id="2050" name="Picture 2" descr="gif">
            <a:extLst>
              <a:ext uri="{FF2B5EF4-FFF2-40B4-BE49-F238E27FC236}">
                <a16:creationId xmlns:a16="http://schemas.microsoft.com/office/drawing/2014/main" id="{EF46FC25-FF40-9D29-CCC4-37FB91AC83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508000"/>
            <a:ext cx="7315200" cy="58483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0D4F05C-6C2D-FAA3-83E6-48BC54C8C12B}"/>
              </a:ext>
            </a:extLst>
          </p:cNvPr>
          <p:cNvSpPr txBox="1"/>
          <p:nvPr/>
        </p:nvSpPr>
        <p:spPr>
          <a:xfrm>
            <a:off x="3964647" y="6266934"/>
            <a:ext cx="4262705" cy="369332"/>
          </a:xfrm>
          <a:prstGeom prst="rect">
            <a:avLst/>
          </a:prstGeom>
          <a:noFill/>
        </p:spPr>
        <p:txBody>
          <a:bodyPr wrap="none" rtlCol="0">
            <a:spAutoFit/>
          </a:bodyPr>
          <a:lstStyle/>
          <a:p>
            <a:r>
              <a:rPr lang="en-GB">
                <a:solidFill>
                  <a:schemeClr val="bg1">
                    <a:lumMod val="75000"/>
                  </a:schemeClr>
                </a:solidFill>
                <a:hlinkClick r:id="rId3">
                  <a:extLst>
                    <a:ext uri="{A12FA001-AC4F-418D-AE19-62706E023703}">
                      <ahyp:hlinkClr xmlns:ahyp="http://schemas.microsoft.com/office/drawing/2018/hyperlinkcolor" val="tx"/>
                    </a:ext>
                  </a:extLst>
                </a:hlinkClick>
              </a:rPr>
              <a:t>Figure credit: qingkaikong.blogspot.com</a:t>
            </a:r>
            <a:endParaRPr lang="en-GB">
              <a:solidFill>
                <a:schemeClr val="bg1">
                  <a:lumMod val="75000"/>
                </a:schemeClr>
              </a:solidFill>
            </a:endParaRPr>
          </a:p>
        </p:txBody>
      </p:sp>
    </p:spTree>
    <p:extLst>
      <p:ext uri="{BB962C8B-B14F-4D97-AF65-F5344CB8AC3E}">
        <p14:creationId xmlns:p14="http://schemas.microsoft.com/office/powerpoint/2010/main" val="2632002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AABCD-B4E5-5319-2163-8F2C3D16D30A}"/>
              </a:ext>
            </a:extLst>
          </p:cNvPr>
          <p:cNvSpPr>
            <a:spLocks noGrp="1"/>
          </p:cNvSpPr>
          <p:nvPr>
            <p:ph type="title"/>
          </p:nvPr>
        </p:nvSpPr>
        <p:spPr/>
        <p:txBody>
          <a:bodyPr/>
          <a:lstStyle/>
          <a:p>
            <a:r>
              <a:rPr lang="en-GB" sz="3600">
                <a:cs typeface="Arial"/>
              </a:rPr>
              <a:t>What is Autocorrelation?</a:t>
            </a:r>
            <a:endParaRPr lang="en-US">
              <a:cs typeface="Arial"/>
            </a:endParaRPr>
          </a:p>
        </p:txBody>
      </p:sp>
      <p:sp>
        <p:nvSpPr>
          <p:cNvPr id="3" name="Picture Placeholder 2">
            <a:extLst>
              <a:ext uri="{FF2B5EF4-FFF2-40B4-BE49-F238E27FC236}">
                <a16:creationId xmlns:a16="http://schemas.microsoft.com/office/drawing/2014/main" id="{43BA2E62-0EFB-3BF5-0A97-C8A36B7BA78A}"/>
              </a:ext>
            </a:extLst>
          </p:cNvPr>
          <p:cNvSpPr>
            <a:spLocks noGrp="1"/>
          </p:cNvSpPr>
          <p:nvPr>
            <p:ph idx="1"/>
          </p:nvPr>
        </p:nvSpPr>
        <p:spPr>
          <a:xfrm>
            <a:off x="372723" y="1825625"/>
            <a:ext cx="5723277" cy="4714077"/>
          </a:xfrm>
        </p:spPr>
        <p:txBody>
          <a:bodyPr vert="horz" lIns="0" tIns="0" rIns="0" bIns="0" rtlCol="0" anchor="t">
            <a:normAutofit fontScale="92500"/>
          </a:bodyPr>
          <a:lstStyle/>
          <a:p>
            <a:pPr marL="0" indent="0">
              <a:buNone/>
            </a:pPr>
            <a:r>
              <a:rPr lang="en-US" sz="3000">
                <a:latin typeface="Arial"/>
                <a:ea typeface="Cambria Math"/>
                <a:cs typeface="Arial"/>
              </a:rPr>
              <a:t>Correlation of a signal and a lagged copy of itself:</a:t>
            </a:r>
          </a:p>
          <a:p>
            <a:pPr>
              <a:buFont typeface="Wingdings" panose="05000000000000000000" pitchFamily="2" charset="2"/>
              <a:buChar char="§"/>
            </a:pPr>
            <a:r>
              <a:rPr lang="en-US">
                <a:latin typeface="Cambria Math"/>
                <a:ea typeface="Cambria Math"/>
                <a:cs typeface="Arial"/>
              </a:rPr>
              <a:t>R</a:t>
            </a:r>
            <a:r>
              <a:rPr lang="en-US" baseline="-25000">
                <a:latin typeface="Cambria Math"/>
                <a:ea typeface="Cambria Math"/>
                <a:cs typeface="Arial"/>
              </a:rPr>
              <a:t>X</a:t>
            </a:r>
            <a:r>
              <a:rPr lang="en-US">
                <a:latin typeface="Cambria Math"/>
                <a:ea typeface="Cambria Math"/>
                <a:cs typeface="Arial"/>
              </a:rPr>
              <a:t>(k) = </a:t>
            </a:r>
            <a:r>
              <a:rPr lang="en-US" err="1">
                <a:latin typeface="Cambria"/>
                <a:ea typeface="Cambria Math"/>
                <a:cs typeface="Arial"/>
              </a:rPr>
              <a:t>corr</a:t>
            </a:r>
            <a:r>
              <a:rPr lang="en-US">
                <a:latin typeface="Cambria Math"/>
                <a:ea typeface="Cambria Math"/>
                <a:cs typeface="Arial"/>
              </a:rPr>
              <a:t>(X(t), X(t–k))</a:t>
            </a:r>
          </a:p>
          <a:p>
            <a:pPr>
              <a:buFont typeface="Wingdings" panose="05000000000000000000" pitchFamily="2" charset="2"/>
              <a:buChar char="§"/>
            </a:pPr>
            <a:r>
              <a:rPr lang="en-US">
                <a:latin typeface="Cambria Math"/>
                <a:ea typeface="Cambria Math"/>
                <a:cs typeface="Arial"/>
              </a:rPr>
              <a:t>R</a:t>
            </a:r>
            <a:r>
              <a:rPr lang="en-US" baseline="-25000">
                <a:latin typeface="Cambria Math"/>
                <a:ea typeface="Cambria Math"/>
                <a:cs typeface="Arial"/>
              </a:rPr>
              <a:t>X</a:t>
            </a:r>
            <a:r>
              <a:rPr lang="en-US">
                <a:latin typeface="Cambria Math"/>
                <a:ea typeface="Cambria Math"/>
                <a:cs typeface="Arial"/>
              </a:rPr>
              <a:t>(0) = 1</a:t>
            </a:r>
          </a:p>
          <a:p>
            <a:pPr>
              <a:buFont typeface="Wingdings" panose="05000000000000000000" pitchFamily="2" charset="2"/>
              <a:buChar char="§"/>
            </a:pPr>
            <a:r>
              <a:rPr lang="en-US">
                <a:solidFill>
                  <a:srgbClr val="002060"/>
                </a:solidFill>
                <a:latin typeface="Cambria Math"/>
                <a:ea typeface="Cambria Math"/>
                <a:cs typeface="Arial"/>
              </a:rPr>
              <a:t>–1 ≤ R</a:t>
            </a:r>
            <a:r>
              <a:rPr lang="en-US" baseline="-25000">
                <a:solidFill>
                  <a:srgbClr val="002060"/>
                </a:solidFill>
                <a:latin typeface="Cambria Math"/>
                <a:ea typeface="Cambria Math"/>
                <a:cs typeface="Arial"/>
              </a:rPr>
              <a:t>X</a:t>
            </a:r>
            <a:r>
              <a:rPr lang="en-US">
                <a:solidFill>
                  <a:srgbClr val="002060"/>
                </a:solidFill>
                <a:latin typeface="Cambria Math"/>
                <a:ea typeface="Cambria Math"/>
                <a:cs typeface="Arial"/>
              </a:rPr>
              <a:t>(k) ≤ 1</a:t>
            </a:r>
          </a:p>
          <a:p>
            <a:pPr>
              <a:buFont typeface="Wingdings" panose="020B0604020202020204" pitchFamily="34" charset="0"/>
              <a:buChar char="§"/>
            </a:pPr>
            <a:r>
              <a:rPr lang="en-US" sz="2600">
                <a:solidFill>
                  <a:srgbClr val="002060"/>
                </a:solidFill>
                <a:latin typeface="Arial"/>
                <a:ea typeface="Cambria Math"/>
                <a:cs typeface="Arial"/>
              </a:rPr>
              <a:t>Function of “</a:t>
            </a:r>
            <a:r>
              <a:rPr lang="en-US" sz="2600" i="1">
                <a:solidFill>
                  <a:srgbClr val="002060"/>
                </a:solidFill>
                <a:latin typeface="Arial"/>
                <a:ea typeface="Cambria Math"/>
                <a:cs typeface="Arial"/>
              </a:rPr>
              <a:t>time lag”</a:t>
            </a:r>
            <a:r>
              <a:rPr lang="en-US" sz="2600" i="1">
                <a:latin typeface="Cambria Math"/>
                <a:ea typeface="Cambria Math"/>
                <a:cs typeface="Arial"/>
              </a:rPr>
              <a:t> </a:t>
            </a:r>
            <a:r>
              <a:rPr lang="en-US" sz="2600">
                <a:latin typeface="Cambria Math"/>
                <a:ea typeface="Cambria Math"/>
                <a:cs typeface="Arial"/>
              </a:rPr>
              <a:t>k</a:t>
            </a:r>
          </a:p>
          <a:p>
            <a:pPr marL="0" indent="0">
              <a:buNone/>
            </a:pPr>
            <a:r>
              <a:rPr lang="en-US" b="1">
                <a:ea typeface="Cambria Math"/>
                <a:cs typeface="Arial"/>
              </a:rPr>
              <a:t>Describes temporal structure</a:t>
            </a:r>
          </a:p>
          <a:p>
            <a:pPr>
              <a:buFont typeface="Wingdings" panose="05000000000000000000" pitchFamily="2" charset="2"/>
              <a:buChar char="§"/>
            </a:pPr>
            <a:r>
              <a:rPr lang="en-US">
                <a:solidFill>
                  <a:srgbClr val="002060"/>
                </a:solidFill>
                <a:latin typeface="Arial"/>
                <a:ea typeface="Cambria Math"/>
                <a:cs typeface="Arial"/>
              </a:rPr>
              <a:t>Summarised using </a:t>
            </a:r>
            <a:r>
              <a:rPr lang="en-US" u="sng" err="1">
                <a:solidFill>
                  <a:srgbClr val="002060"/>
                </a:solidFill>
                <a:latin typeface="Arial"/>
                <a:ea typeface="Cambria Math"/>
                <a:cs typeface="Arial"/>
              </a:rPr>
              <a:t>autocorrelogram</a:t>
            </a:r>
            <a:endParaRPr lang="en-US" u="sng">
              <a:solidFill>
                <a:srgbClr val="002060"/>
              </a:solidFill>
              <a:latin typeface="Arial"/>
              <a:ea typeface="Cambria Math"/>
              <a:cs typeface="Arial"/>
            </a:endParaRPr>
          </a:p>
          <a:p>
            <a:pPr>
              <a:buFont typeface="Wingdings" panose="020B0604020202020204" pitchFamily="34" charset="0"/>
              <a:buChar char="§"/>
            </a:pPr>
            <a:endParaRPr lang="en-US" sz="2600">
              <a:solidFill>
                <a:srgbClr val="002F6C"/>
              </a:solidFill>
              <a:latin typeface="Arial" panose="020B0604020202020204"/>
              <a:ea typeface="Cambria Math"/>
              <a:cs typeface="Arial"/>
            </a:endParaRPr>
          </a:p>
        </p:txBody>
      </p:sp>
      <p:sp>
        <p:nvSpPr>
          <p:cNvPr id="6" name="Slide Number Placeholder 5">
            <a:extLst>
              <a:ext uri="{FF2B5EF4-FFF2-40B4-BE49-F238E27FC236}">
                <a16:creationId xmlns:a16="http://schemas.microsoft.com/office/drawing/2014/main" id="{216716A9-CC60-F490-01F0-757C95DCB29D}"/>
              </a:ext>
            </a:extLst>
          </p:cNvPr>
          <p:cNvSpPr>
            <a:spLocks noGrp="1"/>
          </p:cNvSpPr>
          <p:nvPr>
            <p:ph type="sldNum" sz="quarter" idx="12"/>
          </p:nvPr>
        </p:nvSpPr>
        <p:spPr/>
        <p:txBody>
          <a:bodyPr/>
          <a:lstStyle/>
          <a:p>
            <a:fld id="{E0F66305-90B3-104F-BE5E-085D9E31339C}" type="slidenum">
              <a:rPr lang="en-US" smtClean="0"/>
              <a:t>22</a:t>
            </a:fld>
            <a:endParaRPr lang="en-US"/>
          </a:p>
        </p:txBody>
      </p:sp>
      <p:pic>
        <p:nvPicPr>
          <p:cNvPr id="4" name="Picture 3" descr="A graph of a function&#10;&#10;Description automatically generated">
            <a:extLst>
              <a:ext uri="{FF2B5EF4-FFF2-40B4-BE49-F238E27FC236}">
                <a16:creationId xmlns:a16="http://schemas.microsoft.com/office/drawing/2014/main" id="{E162DA92-C966-9192-E5F2-EE62C5E01B3A}"/>
              </a:ext>
            </a:extLst>
          </p:cNvPr>
          <p:cNvPicPr>
            <a:picLocks noChangeAspect="1"/>
          </p:cNvPicPr>
          <p:nvPr/>
        </p:nvPicPr>
        <p:blipFill>
          <a:blip r:embed="rId2"/>
          <a:stretch>
            <a:fillRect/>
          </a:stretch>
        </p:blipFill>
        <p:spPr>
          <a:xfrm>
            <a:off x="6096000" y="2253734"/>
            <a:ext cx="5841916" cy="3517304"/>
          </a:xfrm>
          <a:prstGeom prst="rect">
            <a:avLst/>
          </a:prstGeom>
          <a:ln>
            <a:noFill/>
          </a:ln>
        </p:spPr>
      </p:pic>
    </p:spTree>
    <p:extLst>
      <p:ext uri="{BB962C8B-B14F-4D97-AF65-F5344CB8AC3E}">
        <p14:creationId xmlns:p14="http://schemas.microsoft.com/office/powerpoint/2010/main" val="1193069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3BA2E62-0EFB-3BF5-0A97-C8A36B7BA78A}"/>
              </a:ext>
            </a:extLst>
          </p:cNvPr>
          <p:cNvSpPr>
            <a:spLocks noGrp="1"/>
          </p:cNvSpPr>
          <p:nvPr>
            <p:ph idx="1"/>
          </p:nvPr>
        </p:nvSpPr>
        <p:spPr>
          <a:xfrm>
            <a:off x="371476" y="1825625"/>
            <a:ext cx="5974896" cy="4799472"/>
          </a:xfrm>
        </p:spPr>
        <p:txBody>
          <a:bodyPr vert="horz" lIns="0" tIns="0" rIns="0" bIns="0" rtlCol="0" anchor="t">
            <a:normAutofit lnSpcReduction="10000"/>
          </a:bodyPr>
          <a:lstStyle/>
          <a:p>
            <a:pPr marL="0" indent="0">
              <a:buNone/>
            </a:pPr>
            <a:r>
              <a:rPr lang="en-US">
                <a:cs typeface="Arial" panose="020B0604020202020204"/>
              </a:rPr>
              <a:t>Signal’s distribution of power at different frequencies</a:t>
            </a:r>
          </a:p>
          <a:p>
            <a:pPr>
              <a:buFont typeface="Wingdings" panose="020B0604020202020204" pitchFamily="34" charset="0"/>
              <a:buChar char="§"/>
            </a:pPr>
            <a:r>
              <a:rPr lang="en-US" sz="2600">
                <a:cs typeface="Arial"/>
              </a:rPr>
              <a:t>Power per unit frequency</a:t>
            </a:r>
          </a:p>
          <a:p>
            <a:pPr>
              <a:buFont typeface="Wingdings" panose="020B0604020202020204" pitchFamily="34" charset="0"/>
              <a:buChar char="§"/>
            </a:pPr>
            <a:r>
              <a:rPr lang="en-US" sz="2600">
                <a:latin typeface="Arial" panose="020B0604020202020204"/>
                <a:ea typeface="Cambria Math"/>
                <a:cs typeface="Arial"/>
              </a:rPr>
              <a:t>Fourier transform of autocorrelation function (Wiener–</a:t>
            </a:r>
            <a:r>
              <a:rPr lang="en-US" sz="2600" err="1">
                <a:latin typeface="Arial" panose="020B0604020202020204"/>
                <a:ea typeface="Cambria Math"/>
                <a:cs typeface="Arial"/>
              </a:rPr>
              <a:t>Khinchin</a:t>
            </a:r>
            <a:r>
              <a:rPr lang="en-US" sz="2600">
                <a:latin typeface="Arial" panose="020B0604020202020204"/>
                <a:ea typeface="Cambria Math"/>
                <a:cs typeface="Arial"/>
              </a:rPr>
              <a:t> theorem)</a:t>
            </a:r>
          </a:p>
          <a:p>
            <a:pPr>
              <a:buFont typeface="Wingdings" panose="020B0604020202020204" pitchFamily="34" charset="0"/>
              <a:buChar char="§"/>
            </a:pPr>
            <a:endParaRPr lang="en-US" sz="2600">
              <a:latin typeface="Arial" panose="020B0604020202020204"/>
              <a:ea typeface="Cambria Math"/>
              <a:cs typeface="Arial"/>
            </a:endParaRPr>
          </a:p>
          <a:p>
            <a:pPr>
              <a:buFont typeface="Wingdings" panose="020B0604020202020204" pitchFamily="34" charset="0"/>
              <a:buChar char="§"/>
            </a:pPr>
            <a:endParaRPr lang="en-US" sz="2600">
              <a:latin typeface="Arial" panose="020B0604020202020204"/>
              <a:ea typeface="Cambria Math"/>
              <a:cs typeface="Arial"/>
            </a:endParaRPr>
          </a:p>
          <a:p>
            <a:pPr>
              <a:buFont typeface="Wingdings" panose="020B0604020202020204" pitchFamily="34" charset="0"/>
              <a:buChar char="§"/>
            </a:pPr>
            <a:r>
              <a:rPr lang="en-US" sz="2600">
                <a:latin typeface="Arial" panose="020B0604020202020204"/>
                <a:ea typeface="Cambria Math"/>
                <a:cs typeface="Arial"/>
              </a:rPr>
              <a:t>Makes autocorrelation observable in frequency domain</a:t>
            </a:r>
          </a:p>
          <a:p>
            <a:pPr>
              <a:buFont typeface="Wingdings" panose="020B0604020202020204" pitchFamily="34" charset="0"/>
              <a:buChar char="§"/>
            </a:pPr>
            <a:endParaRPr lang="en-US" sz="2600">
              <a:latin typeface="Arial" panose="020B0604020202020204"/>
              <a:ea typeface="Cambria Math"/>
              <a:cs typeface="Arial"/>
            </a:endParaRPr>
          </a:p>
        </p:txBody>
      </p:sp>
      <p:pic>
        <p:nvPicPr>
          <p:cNvPr id="7" name="Picture 6" descr="A blue text on a white background&#10;&#10;Description automatically generated">
            <a:extLst>
              <a:ext uri="{FF2B5EF4-FFF2-40B4-BE49-F238E27FC236}">
                <a16:creationId xmlns:a16="http://schemas.microsoft.com/office/drawing/2014/main" id="{31F1939B-D79C-012C-B745-EC8D74683F39}"/>
              </a:ext>
            </a:extLst>
          </p:cNvPr>
          <p:cNvPicPr>
            <a:picLocks noChangeAspect="1"/>
          </p:cNvPicPr>
          <p:nvPr/>
        </p:nvPicPr>
        <p:blipFill>
          <a:blip r:embed="rId2"/>
          <a:stretch>
            <a:fillRect/>
          </a:stretch>
        </p:blipFill>
        <p:spPr>
          <a:xfrm>
            <a:off x="435716" y="4472429"/>
            <a:ext cx="4695180" cy="1052917"/>
          </a:xfrm>
          <a:prstGeom prst="rect">
            <a:avLst/>
          </a:prstGeom>
          <a:ln>
            <a:noFill/>
          </a:ln>
        </p:spPr>
      </p:pic>
      <p:sp>
        <p:nvSpPr>
          <p:cNvPr id="2" name="Title 1">
            <a:extLst>
              <a:ext uri="{FF2B5EF4-FFF2-40B4-BE49-F238E27FC236}">
                <a16:creationId xmlns:a16="http://schemas.microsoft.com/office/drawing/2014/main" id="{750AABCD-B4E5-5319-2163-8F2C3D16D30A}"/>
              </a:ext>
            </a:extLst>
          </p:cNvPr>
          <p:cNvSpPr>
            <a:spLocks noGrp="1"/>
          </p:cNvSpPr>
          <p:nvPr>
            <p:ph type="title"/>
          </p:nvPr>
        </p:nvSpPr>
        <p:spPr/>
        <p:txBody>
          <a:bodyPr/>
          <a:lstStyle/>
          <a:p>
            <a:r>
              <a:rPr lang="en-US" sz="3600">
                <a:cs typeface="Arial" panose="020B0604020202020204"/>
              </a:rPr>
              <a:t>What is Power Spectral Density </a:t>
            </a:r>
            <a:r>
              <a:rPr lang="en-GB" sz="3600">
                <a:cs typeface="Arial"/>
              </a:rPr>
              <a:t>(PSD)?</a:t>
            </a:r>
            <a:endParaRPr lang="en-US">
              <a:cs typeface="Arial"/>
            </a:endParaRPr>
          </a:p>
        </p:txBody>
      </p:sp>
      <p:sp>
        <p:nvSpPr>
          <p:cNvPr id="6" name="Slide Number Placeholder 5">
            <a:extLst>
              <a:ext uri="{FF2B5EF4-FFF2-40B4-BE49-F238E27FC236}">
                <a16:creationId xmlns:a16="http://schemas.microsoft.com/office/drawing/2014/main" id="{216716A9-CC60-F490-01F0-757C95DCB29D}"/>
              </a:ext>
            </a:extLst>
          </p:cNvPr>
          <p:cNvSpPr>
            <a:spLocks noGrp="1"/>
          </p:cNvSpPr>
          <p:nvPr>
            <p:ph type="sldNum" sz="quarter" idx="12"/>
          </p:nvPr>
        </p:nvSpPr>
        <p:spPr/>
        <p:txBody>
          <a:bodyPr/>
          <a:lstStyle/>
          <a:p>
            <a:fld id="{E0F66305-90B3-104F-BE5E-085D9E31339C}" type="slidenum">
              <a:rPr lang="en-US" smtClean="0"/>
              <a:t>23</a:t>
            </a:fld>
            <a:endParaRPr lang="en-US"/>
          </a:p>
        </p:txBody>
      </p:sp>
      <p:pic>
        <p:nvPicPr>
          <p:cNvPr id="5" name="Picture 4" descr="A graph of a power spectrum&#10;&#10;Description automatically generated">
            <a:extLst>
              <a:ext uri="{FF2B5EF4-FFF2-40B4-BE49-F238E27FC236}">
                <a16:creationId xmlns:a16="http://schemas.microsoft.com/office/drawing/2014/main" id="{DF197CB5-F9C2-3925-FA38-F82AC2EA3749}"/>
              </a:ext>
            </a:extLst>
          </p:cNvPr>
          <p:cNvPicPr>
            <a:picLocks noChangeAspect="1"/>
          </p:cNvPicPr>
          <p:nvPr/>
        </p:nvPicPr>
        <p:blipFill>
          <a:blip r:embed="rId3"/>
          <a:stretch>
            <a:fillRect/>
          </a:stretch>
        </p:blipFill>
        <p:spPr>
          <a:xfrm>
            <a:off x="6083289" y="2587092"/>
            <a:ext cx="5962185" cy="2475296"/>
          </a:xfrm>
          <a:prstGeom prst="rect">
            <a:avLst/>
          </a:prstGeom>
          <a:ln>
            <a:noFill/>
          </a:ln>
        </p:spPr>
      </p:pic>
      <p:sp>
        <p:nvSpPr>
          <p:cNvPr id="8" name="Oval 7">
            <a:extLst>
              <a:ext uri="{FF2B5EF4-FFF2-40B4-BE49-F238E27FC236}">
                <a16:creationId xmlns:a16="http://schemas.microsoft.com/office/drawing/2014/main" id="{D4BAFBB8-1F81-0C48-67A9-0B481FFC1BA7}"/>
              </a:ext>
            </a:extLst>
          </p:cNvPr>
          <p:cNvSpPr/>
          <p:nvPr/>
        </p:nvSpPr>
        <p:spPr>
          <a:xfrm>
            <a:off x="6982719" y="2997652"/>
            <a:ext cx="248970" cy="69409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9841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704B9-AE27-DBDF-CDAE-EEA80DAAEFC1}"/>
            </a:ext>
          </a:extLst>
        </p:cNvPr>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6B735AB-F9E1-460D-3A0B-49C6CBC68C57}"/>
              </a:ext>
            </a:extLst>
          </p:cNvPr>
          <p:cNvSpPr>
            <a:spLocks noGrp="1"/>
          </p:cNvSpPr>
          <p:nvPr>
            <p:ph idx="1"/>
          </p:nvPr>
        </p:nvSpPr>
        <p:spPr>
          <a:xfrm>
            <a:off x="371475" y="1825625"/>
            <a:ext cx="6815059" cy="4799472"/>
          </a:xfrm>
        </p:spPr>
        <p:txBody>
          <a:bodyPr vert="horz" lIns="0" tIns="0" rIns="0" bIns="0" rtlCol="0" anchor="t">
            <a:normAutofit/>
          </a:bodyPr>
          <a:lstStyle/>
          <a:p>
            <a:pPr marL="0" indent="0">
              <a:buNone/>
            </a:pPr>
            <a:r>
              <a:rPr lang="en-US">
                <a:cs typeface="Arial" panose="020B0604020202020204"/>
              </a:rPr>
              <a:t>Modifications of standard deviation and variance which:</a:t>
            </a:r>
          </a:p>
          <a:p>
            <a:pPr>
              <a:buFont typeface="Wingdings" panose="020B0604020202020204" pitchFamily="34" charset="0"/>
              <a:buChar char="§"/>
            </a:pPr>
            <a:r>
              <a:rPr lang="en-US" sz="2600">
                <a:cs typeface="Arial"/>
              </a:rPr>
              <a:t>Quantifies how spread changes over different timescales</a:t>
            </a:r>
          </a:p>
          <a:p>
            <a:pPr>
              <a:buFont typeface="Wingdings" panose="020B0604020202020204" pitchFamily="34" charset="0"/>
              <a:buChar char="§"/>
            </a:pPr>
            <a:r>
              <a:rPr lang="en-US" sz="2600">
                <a:cs typeface="Arial"/>
              </a:rPr>
              <a:t>Commonly used to measure frequency stability analysis in time domain</a:t>
            </a:r>
          </a:p>
          <a:p>
            <a:pPr>
              <a:buFont typeface="Wingdings" panose="020B0604020202020204" pitchFamily="34" charset="0"/>
              <a:buChar char="§"/>
            </a:pPr>
            <a:endParaRPr lang="en-US" sz="2600">
              <a:latin typeface="Arial" panose="020B0604020202020204"/>
              <a:ea typeface="Cambria Math"/>
              <a:cs typeface="Arial"/>
            </a:endParaRPr>
          </a:p>
          <a:p>
            <a:pPr>
              <a:buFont typeface="Wingdings" panose="020B0604020202020204" pitchFamily="34" charset="0"/>
              <a:buChar char="§"/>
            </a:pPr>
            <a:endParaRPr lang="en-US" sz="2600">
              <a:latin typeface="Arial" panose="020B0604020202020204"/>
              <a:ea typeface="Cambria Math"/>
              <a:cs typeface="Arial"/>
            </a:endParaRPr>
          </a:p>
          <a:p>
            <a:pPr marL="0" indent="0">
              <a:buNone/>
            </a:pPr>
            <a:endParaRPr lang="en-US" sz="2600">
              <a:latin typeface="Arial" panose="020B0604020202020204"/>
              <a:ea typeface="Cambria Math"/>
              <a:cs typeface="Arial"/>
            </a:endParaRPr>
          </a:p>
        </p:txBody>
      </p:sp>
      <p:sp>
        <p:nvSpPr>
          <p:cNvPr id="2" name="Title 1">
            <a:extLst>
              <a:ext uri="{FF2B5EF4-FFF2-40B4-BE49-F238E27FC236}">
                <a16:creationId xmlns:a16="http://schemas.microsoft.com/office/drawing/2014/main" id="{03B90F28-06BA-731F-D333-71F4A08BB8E5}"/>
              </a:ext>
            </a:extLst>
          </p:cNvPr>
          <p:cNvSpPr>
            <a:spLocks noGrp="1"/>
          </p:cNvSpPr>
          <p:nvPr>
            <p:ph type="title"/>
          </p:nvPr>
        </p:nvSpPr>
        <p:spPr/>
        <p:txBody>
          <a:bodyPr/>
          <a:lstStyle/>
          <a:p>
            <a:r>
              <a:rPr lang="en-US" sz="3600">
                <a:cs typeface="Arial" panose="020B0604020202020204"/>
              </a:rPr>
              <a:t>What is Allan Deviation &amp; Allan Variance?</a:t>
            </a:r>
          </a:p>
        </p:txBody>
      </p:sp>
      <p:sp>
        <p:nvSpPr>
          <p:cNvPr id="6" name="Slide Number Placeholder 5">
            <a:extLst>
              <a:ext uri="{FF2B5EF4-FFF2-40B4-BE49-F238E27FC236}">
                <a16:creationId xmlns:a16="http://schemas.microsoft.com/office/drawing/2014/main" id="{D4358C16-06B3-9C8F-DD0D-6FBA799EA36D}"/>
              </a:ext>
            </a:extLst>
          </p:cNvPr>
          <p:cNvSpPr>
            <a:spLocks noGrp="1"/>
          </p:cNvSpPr>
          <p:nvPr>
            <p:ph type="sldNum" sz="quarter" idx="12"/>
          </p:nvPr>
        </p:nvSpPr>
        <p:spPr/>
        <p:txBody>
          <a:bodyPr/>
          <a:lstStyle/>
          <a:p>
            <a:fld id="{E0F66305-90B3-104F-BE5E-085D9E31339C}" type="slidenum">
              <a:rPr lang="en-US" smtClean="0"/>
              <a:t>24</a:t>
            </a:fld>
            <a:endParaRPr lang="en-US"/>
          </a:p>
        </p:txBody>
      </p:sp>
      <p:pic>
        <p:nvPicPr>
          <p:cNvPr id="15" name="Picture 14">
            <a:extLst>
              <a:ext uri="{FF2B5EF4-FFF2-40B4-BE49-F238E27FC236}">
                <a16:creationId xmlns:a16="http://schemas.microsoft.com/office/drawing/2014/main" id="{5BDA6771-8CED-9885-8284-39EA40E8BFEE}"/>
              </a:ext>
            </a:extLst>
          </p:cNvPr>
          <p:cNvPicPr>
            <a:picLocks noChangeAspect="1"/>
          </p:cNvPicPr>
          <p:nvPr/>
        </p:nvPicPr>
        <p:blipFill>
          <a:blip r:embed="rId2"/>
          <a:stretch>
            <a:fillRect/>
          </a:stretch>
        </p:blipFill>
        <p:spPr>
          <a:xfrm>
            <a:off x="553167" y="5317546"/>
            <a:ext cx="5542833" cy="1155670"/>
          </a:xfrm>
          <a:prstGeom prst="rect">
            <a:avLst/>
          </a:prstGeom>
        </p:spPr>
      </p:pic>
      <p:pic>
        <p:nvPicPr>
          <p:cNvPr id="19" name="Picture 18">
            <a:extLst>
              <a:ext uri="{FF2B5EF4-FFF2-40B4-BE49-F238E27FC236}">
                <a16:creationId xmlns:a16="http://schemas.microsoft.com/office/drawing/2014/main" id="{EADE9933-D793-25E5-321D-93E4D9A02011}"/>
              </a:ext>
            </a:extLst>
          </p:cNvPr>
          <p:cNvPicPr>
            <a:picLocks noChangeAspect="1"/>
          </p:cNvPicPr>
          <p:nvPr/>
        </p:nvPicPr>
        <p:blipFill>
          <a:blip r:embed="rId3"/>
          <a:stretch>
            <a:fillRect/>
          </a:stretch>
        </p:blipFill>
        <p:spPr>
          <a:xfrm>
            <a:off x="6608272" y="2238130"/>
            <a:ext cx="5030561" cy="3079416"/>
          </a:xfrm>
          <a:prstGeom prst="rect">
            <a:avLst/>
          </a:prstGeom>
        </p:spPr>
      </p:pic>
      <p:sp>
        <p:nvSpPr>
          <p:cNvPr id="20" name="TextBox 19">
            <a:extLst>
              <a:ext uri="{FF2B5EF4-FFF2-40B4-BE49-F238E27FC236}">
                <a16:creationId xmlns:a16="http://schemas.microsoft.com/office/drawing/2014/main" id="{2397882A-4468-E9E5-4EA7-24EEED5A0187}"/>
              </a:ext>
            </a:extLst>
          </p:cNvPr>
          <p:cNvSpPr txBox="1"/>
          <p:nvPr/>
        </p:nvSpPr>
        <p:spPr>
          <a:xfrm>
            <a:off x="6893379" y="5584805"/>
            <a:ext cx="3241222" cy="954107"/>
          </a:xfrm>
          <a:prstGeom prst="rect">
            <a:avLst/>
          </a:prstGeom>
          <a:solidFill>
            <a:schemeClr val="accent1">
              <a:lumMod val="40000"/>
              <a:lumOff val="60000"/>
            </a:schemeClr>
          </a:solidFill>
          <a:ln w="38100">
            <a:solidFill>
              <a:schemeClr val="tx2"/>
            </a:solidFill>
          </a:ln>
        </p:spPr>
        <p:txBody>
          <a:bodyPr wrap="square" rtlCol="0">
            <a:spAutoFit/>
          </a:bodyPr>
          <a:lstStyle/>
          <a:p>
            <a:pPr algn="ctr"/>
            <a:r>
              <a:rPr lang="en-GB" sz="2800"/>
              <a:t>Complements PSD!</a:t>
            </a:r>
          </a:p>
        </p:txBody>
      </p:sp>
    </p:spTree>
    <p:extLst>
      <p:ext uri="{BB962C8B-B14F-4D97-AF65-F5344CB8AC3E}">
        <p14:creationId xmlns:p14="http://schemas.microsoft.com/office/powerpoint/2010/main" val="2051381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AABCD-B4E5-5319-2163-8F2C3D16D30A}"/>
              </a:ext>
            </a:extLst>
          </p:cNvPr>
          <p:cNvSpPr>
            <a:spLocks noGrp="1"/>
          </p:cNvSpPr>
          <p:nvPr>
            <p:ph type="title"/>
          </p:nvPr>
        </p:nvSpPr>
        <p:spPr/>
        <p:txBody>
          <a:bodyPr>
            <a:normAutofit/>
          </a:bodyPr>
          <a:lstStyle/>
          <a:p>
            <a:r>
              <a:rPr lang="en-GB" sz="3600">
                <a:cs typeface="Arial"/>
              </a:rPr>
              <a:t>Visualisations</a:t>
            </a:r>
            <a:br>
              <a:rPr lang="en-GB" sz="3600">
                <a:cs typeface="Arial"/>
              </a:rPr>
            </a:br>
            <a:endParaRPr lang="en-US" sz="3600">
              <a:cs typeface="Arial"/>
            </a:endParaRPr>
          </a:p>
        </p:txBody>
      </p:sp>
      <p:sp>
        <p:nvSpPr>
          <p:cNvPr id="6" name="Slide Number Placeholder 5">
            <a:extLst>
              <a:ext uri="{FF2B5EF4-FFF2-40B4-BE49-F238E27FC236}">
                <a16:creationId xmlns:a16="http://schemas.microsoft.com/office/drawing/2014/main" id="{216716A9-CC60-F490-01F0-757C95DCB29D}"/>
              </a:ext>
            </a:extLst>
          </p:cNvPr>
          <p:cNvSpPr>
            <a:spLocks noGrp="1"/>
          </p:cNvSpPr>
          <p:nvPr>
            <p:ph type="sldNum" sz="quarter" idx="12"/>
          </p:nvPr>
        </p:nvSpPr>
        <p:spPr/>
        <p:txBody>
          <a:bodyPr/>
          <a:lstStyle/>
          <a:p>
            <a:fld id="{E0F66305-90B3-104F-BE5E-085D9E31339C}" type="slidenum">
              <a:rPr lang="en-US" smtClean="0"/>
              <a:t>25</a:t>
            </a:fld>
            <a:endParaRPr lang="en-US"/>
          </a:p>
        </p:txBody>
      </p:sp>
      <p:pic>
        <p:nvPicPr>
          <p:cNvPr id="7" name="Picture 6" descr="A screenshot of a computer screen&#10;&#10;Description automatically generated">
            <a:extLst>
              <a:ext uri="{FF2B5EF4-FFF2-40B4-BE49-F238E27FC236}">
                <a16:creationId xmlns:a16="http://schemas.microsoft.com/office/drawing/2014/main" id="{5BB428FF-3468-E99F-724F-85D7B81F9893}"/>
              </a:ext>
            </a:extLst>
          </p:cNvPr>
          <p:cNvPicPr>
            <a:picLocks noChangeAspect="1"/>
          </p:cNvPicPr>
          <p:nvPr/>
        </p:nvPicPr>
        <p:blipFill>
          <a:blip r:embed="rId2"/>
          <a:stretch>
            <a:fillRect/>
          </a:stretch>
        </p:blipFill>
        <p:spPr>
          <a:xfrm>
            <a:off x="1524000" y="1050325"/>
            <a:ext cx="9034162" cy="5670378"/>
          </a:xfrm>
          <a:prstGeom prst="rect">
            <a:avLst/>
          </a:prstGeom>
        </p:spPr>
      </p:pic>
    </p:spTree>
    <p:extLst>
      <p:ext uri="{BB962C8B-B14F-4D97-AF65-F5344CB8AC3E}">
        <p14:creationId xmlns:p14="http://schemas.microsoft.com/office/powerpoint/2010/main" val="3264098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8D142-4B6D-FA78-DE0A-5706D51721BB}"/>
              </a:ext>
            </a:extLst>
          </p:cNvPr>
          <p:cNvSpPr>
            <a:spLocks noGrp="1"/>
          </p:cNvSpPr>
          <p:nvPr>
            <p:ph type="title"/>
          </p:nvPr>
        </p:nvSpPr>
        <p:spPr/>
        <p:txBody>
          <a:bodyPr/>
          <a:lstStyle/>
          <a:p>
            <a:r>
              <a:rPr lang="en-GB"/>
              <a:t>What if I only have a small number of measurements?</a:t>
            </a:r>
          </a:p>
        </p:txBody>
      </p:sp>
      <p:pic>
        <p:nvPicPr>
          <p:cNvPr id="7" name="Content Placeholder 6">
            <a:extLst>
              <a:ext uri="{FF2B5EF4-FFF2-40B4-BE49-F238E27FC236}">
                <a16:creationId xmlns:a16="http://schemas.microsoft.com/office/drawing/2014/main" id="{3CDA0349-5404-3892-292C-3D277F688FCF}"/>
              </a:ext>
            </a:extLst>
          </p:cNvPr>
          <p:cNvPicPr>
            <a:picLocks noGrp="1" noChangeAspect="1"/>
          </p:cNvPicPr>
          <p:nvPr>
            <p:ph sz="half" idx="1"/>
          </p:nvPr>
        </p:nvPicPr>
        <p:blipFill>
          <a:blip r:embed="rId2"/>
          <a:stretch>
            <a:fillRect/>
          </a:stretch>
        </p:blipFill>
        <p:spPr>
          <a:xfrm>
            <a:off x="154519" y="1938825"/>
            <a:ext cx="6783491" cy="4077312"/>
          </a:xfrm>
          <a:prstGeom prst="rect">
            <a:avLst/>
          </a:prstGeom>
        </p:spPr>
      </p:pic>
      <p:graphicFrame>
        <p:nvGraphicFramePr>
          <p:cNvPr id="8" name="Content Placeholder 7">
            <a:extLst>
              <a:ext uri="{FF2B5EF4-FFF2-40B4-BE49-F238E27FC236}">
                <a16:creationId xmlns:a16="http://schemas.microsoft.com/office/drawing/2014/main" id="{763E61AB-5ACB-BCE7-46B8-422F4AB515FB}"/>
              </a:ext>
            </a:extLst>
          </p:cNvPr>
          <p:cNvGraphicFramePr>
            <a:graphicFrameLocks noGrp="1" noChangeAspect="1"/>
          </p:cNvGraphicFramePr>
          <p:nvPr>
            <p:ph sz="half" idx="2"/>
            <p:extLst>
              <p:ext uri="{D42A27DB-BD31-4B8C-83A1-F6EECF244321}">
                <p14:modId xmlns:p14="http://schemas.microsoft.com/office/powerpoint/2010/main" val="2702025906"/>
              </p:ext>
            </p:extLst>
          </p:nvPr>
        </p:nvGraphicFramePr>
        <p:xfrm>
          <a:off x="7760811" y="1938824"/>
          <a:ext cx="3455576" cy="1290637"/>
        </p:xfrm>
        <a:graphic>
          <a:graphicData uri="http://schemas.openxmlformats.org/presentationml/2006/ole">
            <mc:AlternateContent xmlns:mc="http://schemas.openxmlformats.org/markup-compatibility/2006">
              <mc:Choice xmlns:v="urn:schemas-microsoft-com:vml" Requires="v">
                <p:oleObj name="Equation" r:id="rId3" imgW="1054080" imgH="393480" progId="Equation.DSMT4">
                  <p:embed/>
                </p:oleObj>
              </mc:Choice>
              <mc:Fallback>
                <p:oleObj name="Equation" r:id="rId3" imgW="1054080" imgH="393480" progId="Equation.DSMT4">
                  <p:embed/>
                  <p:pic>
                    <p:nvPicPr>
                      <p:cNvPr id="8" name="Content Placeholder 7">
                        <a:extLst>
                          <a:ext uri="{FF2B5EF4-FFF2-40B4-BE49-F238E27FC236}">
                            <a16:creationId xmlns:a16="http://schemas.microsoft.com/office/drawing/2014/main" id="{763E61AB-5ACB-BCE7-46B8-422F4AB515FB}"/>
                          </a:ext>
                        </a:extLst>
                      </p:cNvPr>
                      <p:cNvPicPr>
                        <a:picLocks noChangeAspect="1" noChangeArrowheads="1"/>
                      </p:cNvPicPr>
                      <p:nvPr/>
                    </p:nvPicPr>
                    <p:blipFill>
                      <a:blip r:embed="rId4"/>
                      <a:srcRect/>
                      <a:stretch>
                        <a:fillRect/>
                      </a:stretch>
                    </p:blipFill>
                    <p:spPr bwMode="auto">
                      <a:xfrm>
                        <a:off x="7760811" y="1938824"/>
                        <a:ext cx="3455576" cy="1290637"/>
                      </a:xfrm>
                      <a:prstGeom prst="rect">
                        <a:avLst/>
                      </a:prstGeom>
                      <a:noFill/>
                    </p:spPr>
                  </p:pic>
                </p:oleObj>
              </mc:Fallback>
            </mc:AlternateContent>
          </a:graphicData>
        </a:graphic>
      </p:graphicFrame>
      <p:sp>
        <p:nvSpPr>
          <p:cNvPr id="9" name="TextBox 8">
            <a:extLst>
              <a:ext uri="{FF2B5EF4-FFF2-40B4-BE49-F238E27FC236}">
                <a16:creationId xmlns:a16="http://schemas.microsoft.com/office/drawing/2014/main" id="{79B3B474-674A-7D06-AABE-BD41B21F5BCD}"/>
              </a:ext>
            </a:extLst>
          </p:cNvPr>
          <p:cNvSpPr txBox="1"/>
          <p:nvPr/>
        </p:nvSpPr>
        <p:spPr>
          <a:xfrm>
            <a:off x="7349331" y="3561982"/>
            <a:ext cx="3867056" cy="1569660"/>
          </a:xfrm>
          <a:prstGeom prst="rect">
            <a:avLst/>
          </a:prstGeom>
          <a:noFill/>
        </p:spPr>
        <p:txBody>
          <a:bodyPr wrap="square" rtlCol="0">
            <a:spAutoFit/>
          </a:bodyPr>
          <a:lstStyle/>
          <a:p>
            <a:r>
              <a:rPr lang="en-GB" sz="2400"/>
              <a:t>“Good maths can’t resolve poor laboratory work” – </a:t>
            </a:r>
            <a:r>
              <a:rPr lang="en-GB" sz="2400">
                <a:solidFill>
                  <a:schemeClr val="accent1"/>
                </a:solidFill>
              </a:rPr>
              <a:t>Emma’s first law of metrology</a:t>
            </a:r>
          </a:p>
        </p:txBody>
      </p:sp>
      <p:sp>
        <p:nvSpPr>
          <p:cNvPr id="10" name="TextBox 9">
            <a:extLst>
              <a:ext uri="{FF2B5EF4-FFF2-40B4-BE49-F238E27FC236}">
                <a16:creationId xmlns:a16="http://schemas.microsoft.com/office/drawing/2014/main" id="{95FF3459-3BA4-3A4E-665B-2823EB6A4B2D}"/>
              </a:ext>
            </a:extLst>
          </p:cNvPr>
          <p:cNvSpPr txBox="1"/>
          <p:nvPr/>
        </p:nvSpPr>
        <p:spPr>
          <a:xfrm>
            <a:off x="7429341" y="5464163"/>
            <a:ext cx="3867056" cy="830997"/>
          </a:xfrm>
          <a:prstGeom prst="rect">
            <a:avLst/>
          </a:prstGeom>
          <a:noFill/>
        </p:spPr>
        <p:txBody>
          <a:bodyPr wrap="square" rtlCol="0">
            <a:spAutoFit/>
          </a:bodyPr>
          <a:lstStyle/>
          <a:p>
            <a:r>
              <a:rPr lang="en-GB" sz="2400"/>
              <a:t>How can I gather better statistics?</a:t>
            </a:r>
          </a:p>
        </p:txBody>
      </p:sp>
    </p:spTree>
    <p:extLst>
      <p:ext uri="{BB962C8B-B14F-4D97-AF65-F5344CB8AC3E}">
        <p14:creationId xmlns:p14="http://schemas.microsoft.com/office/powerpoint/2010/main" val="219784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E590E-B244-3044-D244-D6DE7AA184C0}"/>
              </a:ext>
            </a:extLst>
          </p:cNvPr>
          <p:cNvSpPr>
            <a:spLocks noGrp="1"/>
          </p:cNvSpPr>
          <p:nvPr>
            <p:ph type="title"/>
          </p:nvPr>
        </p:nvSpPr>
        <p:spPr/>
        <p:txBody>
          <a:bodyPr/>
          <a:lstStyle/>
          <a:p>
            <a:r>
              <a:rPr lang="en-GB"/>
              <a:t>But … what about natural variability?</a:t>
            </a:r>
          </a:p>
        </p:txBody>
      </p:sp>
      <p:sp>
        <p:nvSpPr>
          <p:cNvPr id="3" name="Content Placeholder 2">
            <a:extLst>
              <a:ext uri="{FF2B5EF4-FFF2-40B4-BE49-F238E27FC236}">
                <a16:creationId xmlns:a16="http://schemas.microsoft.com/office/drawing/2014/main" id="{F6133FF8-B710-FFEF-F380-AC331B138F5D}"/>
              </a:ext>
            </a:extLst>
          </p:cNvPr>
          <p:cNvSpPr>
            <a:spLocks noGrp="1"/>
          </p:cNvSpPr>
          <p:nvPr>
            <p:ph sz="half" idx="1"/>
          </p:nvPr>
        </p:nvSpPr>
        <p:spPr/>
        <p:txBody>
          <a:bodyPr>
            <a:normAutofit/>
          </a:bodyPr>
          <a:lstStyle/>
          <a:p>
            <a:r>
              <a:rPr lang="en-GB"/>
              <a:t>Is natural variability noise?</a:t>
            </a:r>
          </a:p>
          <a:p>
            <a:pPr lvl="1"/>
            <a:r>
              <a:rPr lang="en-GB"/>
              <a:t>Define your measurand! It might be… </a:t>
            </a:r>
          </a:p>
          <a:p>
            <a:pPr marL="457200" lvl="1" indent="0">
              <a:buNone/>
            </a:pPr>
            <a:endParaRPr lang="en-GB"/>
          </a:p>
          <a:p>
            <a:pPr marL="457200" lvl="1" indent="0">
              <a:buNone/>
            </a:pPr>
            <a:endParaRPr lang="en-GB"/>
          </a:p>
          <a:p>
            <a:r>
              <a:rPr lang="en-GB"/>
              <a:t>“One scientist’s noise is another scientist’s signal”: </a:t>
            </a:r>
            <a:r>
              <a:rPr lang="en-GB">
                <a:solidFill>
                  <a:schemeClr val="accent1"/>
                </a:solidFill>
              </a:rPr>
              <a:t>Emma’s second law of metrology</a:t>
            </a:r>
          </a:p>
          <a:p>
            <a:endParaRPr lang="en-GB">
              <a:solidFill>
                <a:schemeClr val="accent1"/>
              </a:solidFill>
            </a:endParaRPr>
          </a:p>
        </p:txBody>
      </p:sp>
      <p:sp>
        <p:nvSpPr>
          <p:cNvPr id="4" name="Content Placeholder 3">
            <a:extLst>
              <a:ext uri="{FF2B5EF4-FFF2-40B4-BE49-F238E27FC236}">
                <a16:creationId xmlns:a16="http://schemas.microsoft.com/office/drawing/2014/main" id="{63554F4F-2166-57D1-0FBB-072ABD5C86C0}"/>
              </a:ext>
            </a:extLst>
          </p:cNvPr>
          <p:cNvSpPr>
            <a:spLocks noGrp="1"/>
          </p:cNvSpPr>
          <p:nvPr>
            <p:ph sz="half" idx="2"/>
          </p:nvPr>
        </p:nvSpPr>
        <p:spPr/>
        <p:txBody>
          <a:bodyPr>
            <a:normAutofit/>
          </a:bodyPr>
          <a:lstStyle/>
          <a:p>
            <a:r>
              <a:rPr lang="en-GB"/>
              <a:t>If you treat it as noise</a:t>
            </a:r>
          </a:p>
          <a:p>
            <a:pPr lvl="1"/>
            <a:r>
              <a:rPr lang="en-GB"/>
              <a:t>Timeseries analysis (standard deviation or, better, power spectral density / Allan variance)</a:t>
            </a:r>
          </a:p>
          <a:p>
            <a:pPr lvl="1"/>
            <a:endParaRPr lang="en-GB"/>
          </a:p>
          <a:p>
            <a:r>
              <a:rPr lang="en-GB"/>
              <a:t>If it is signal, then you may need to separate instrument and natural effects (not always easy)</a:t>
            </a:r>
          </a:p>
          <a:p>
            <a:pPr lvl="1"/>
            <a:endParaRPr lang="en-GB"/>
          </a:p>
        </p:txBody>
      </p:sp>
    </p:spTree>
    <p:extLst>
      <p:ext uri="{BB962C8B-B14F-4D97-AF65-F5344CB8AC3E}">
        <p14:creationId xmlns:p14="http://schemas.microsoft.com/office/powerpoint/2010/main" val="4073287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D78CE-A0D7-3583-63F3-F59EEC88EAA8}"/>
              </a:ext>
            </a:extLst>
          </p:cNvPr>
          <p:cNvSpPr>
            <a:spLocks noGrp="1"/>
          </p:cNvSpPr>
          <p:nvPr>
            <p:ph type="title"/>
          </p:nvPr>
        </p:nvSpPr>
        <p:spPr/>
        <p:txBody>
          <a:bodyPr/>
          <a:lstStyle/>
          <a:p>
            <a:r>
              <a:rPr lang="en-GB"/>
              <a:t>Type B methods</a:t>
            </a:r>
          </a:p>
        </p:txBody>
      </p:sp>
      <p:sp>
        <p:nvSpPr>
          <p:cNvPr id="3" name="Content Placeholder 2">
            <a:extLst>
              <a:ext uri="{FF2B5EF4-FFF2-40B4-BE49-F238E27FC236}">
                <a16:creationId xmlns:a16="http://schemas.microsoft.com/office/drawing/2014/main" id="{D590A817-50E8-61D7-70DB-33818D79EA02}"/>
              </a:ext>
            </a:extLst>
          </p:cNvPr>
          <p:cNvSpPr>
            <a:spLocks noGrp="1"/>
          </p:cNvSpPr>
          <p:nvPr>
            <p:ph sz="half" idx="1"/>
          </p:nvPr>
        </p:nvSpPr>
        <p:spPr/>
        <p:txBody>
          <a:bodyPr/>
          <a:lstStyle/>
          <a:p>
            <a:r>
              <a:rPr lang="en-GB"/>
              <a:t>Type B methods are about assessing uncertainties “by other means”.</a:t>
            </a:r>
          </a:p>
          <a:p>
            <a:r>
              <a:rPr lang="en-GB"/>
              <a:t>Can be seen as a Bayesian interpretation.</a:t>
            </a:r>
          </a:p>
        </p:txBody>
      </p:sp>
      <p:sp>
        <p:nvSpPr>
          <p:cNvPr id="4" name="Content Placeholder 3">
            <a:extLst>
              <a:ext uri="{FF2B5EF4-FFF2-40B4-BE49-F238E27FC236}">
                <a16:creationId xmlns:a16="http://schemas.microsoft.com/office/drawing/2014/main" id="{12BE7CED-5403-ED5E-2219-2518486EA0A2}"/>
              </a:ext>
            </a:extLst>
          </p:cNvPr>
          <p:cNvSpPr>
            <a:spLocks noGrp="1"/>
          </p:cNvSpPr>
          <p:nvPr>
            <p:ph sz="half" idx="2"/>
          </p:nvPr>
        </p:nvSpPr>
        <p:spPr/>
        <p:txBody>
          <a:bodyPr/>
          <a:lstStyle/>
          <a:p>
            <a:r>
              <a:rPr lang="en-GB"/>
              <a:t>Expert judgement</a:t>
            </a:r>
          </a:p>
          <a:p>
            <a:r>
              <a:rPr lang="en-GB"/>
              <a:t>Ranges</a:t>
            </a:r>
          </a:p>
          <a:p>
            <a:r>
              <a:rPr lang="en-GB"/>
              <a:t>Calibration certificates</a:t>
            </a:r>
          </a:p>
          <a:p>
            <a:r>
              <a:rPr lang="en-GB"/>
              <a:t>Modelling</a:t>
            </a:r>
          </a:p>
          <a:p>
            <a:r>
              <a:rPr lang="en-GB"/>
              <a:t>Comparison with a different measurement system with lower uncertainty</a:t>
            </a:r>
          </a:p>
        </p:txBody>
      </p:sp>
    </p:spTree>
    <p:extLst>
      <p:ext uri="{BB962C8B-B14F-4D97-AF65-F5344CB8AC3E}">
        <p14:creationId xmlns:p14="http://schemas.microsoft.com/office/powerpoint/2010/main" val="2004770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334" y="216896"/>
            <a:ext cx="10009050" cy="1290638"/>
          </a:xfrm>
        </p:spPr>
        <p:txBody>
          <a:bodyPr/>
          <a:lstStyle/>
          <a:p>
            <a:r>
              <a:rPr lang="en-GB"/>
              <a:t>PTFE Sphere phase transition</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816" y="260649"/>
            <a:ext cx="4514850" cy="28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530" y="3379742"/>
            <a:ext cx="6181725"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2"/>
          <p:cNvSpPr txBox="1"/>
          <p:nvPr/>
        </p:nvSpPr>
        <p:spPr>
          <a:xfrm>
            <a:off x="2855640" y="5589240"/>
            <a:ext cx="1368152" cy="576064"/>
          </a:xfrm>
          <a:prstGeom prst="rect">
            <a:avLst/>
          </a:prstGeom>
          <a:solidFill>
            <a:schemeClr val="tx2">
              <a:lumMod val="20000"/>
              <a:lumOff val="80000"/>
            </a:schemeClr>
          </a:solidFill>
          <a:ln>
            <a:solidFill>
              <a:schemeClr val="tx2"/>
            </a:solid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2800"/>
              <a:t>6 °C</a:t>
            </a:r>
          </a:p>
        </p:txBody>
      </p:sp>
      <p:sp>
        <p:nvSpPr>
          <p:cNvPr id="6" name="TextBox 2"/>
          <p:cNvSpPr txBox="1"/>
          <p:nvPr/>
        </p:nvSpPr>
        <p:spPr>
          <a:xfrm>
            <a:off x="2855640" y="4005064"/>
            <a:ext cx="1368152" cy="576064"/>
          </a:xfrm>
          <a:prstGeom prst="rect">
            <a:avLst/>
          </a:prstGeom>
          <a:solidFill>
            <a:schemeClr val="tx2">
              <a:lumMod val="20000"/>
              <a:lumOff val="80000"/>
            </a:schemeClr>
          </a:solidFill>
          <a:ln>
            <a:solidFill>
              <a:schemeClr val="tx2"/>
            </a:solid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2800"/>
              <a:t>1.5 %</a:t>
            </a:r>
          </a:p>
        </p:txBody>
      </p:sp>
      <p:cxnSp>
        <p:nvCxnSpPr>
          <p:cNvPr id="7" name="Straight Arrow Connector 6"/>
          <p:cNvCxnSpPr>
            <a:endCxn id="6" idx="2"/>
          </p:cNvCxnSpPr>
          <p:nvPr/>
        </p:nvCxnSpPr>
        <p:spPr bwMode="auto">
          <a:xfrm flipH="1" flipV="1">
            <a:off x="3539717" y="4581128"/>
            <a:ext cx="1" cy="1008112"/>
          </a:xfrm>
          <a:prstGeom prst="straightConnector1">
            <a:avLst/>
          </a:prstGeom>
          <a:noFill/>
          <a:ln w="12700" cap="flat" cmpd="sng" algn="ctr">
            <a:solidFill>
              <a:schemeClr val="tx2"/>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31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171" y="1125317"/>
            <a:ext cx="3466453" cy="2591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8319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04955F-95B2-D10E-F9F7-62F161B1A3E2}"/>
              </a:ext>
            </a:extLst>
          </p:cNvPr>
          <p:cNvSpPr>
            <a:spLocks noGrp="1"/>
          </p:cNvSpPr>
          <p:nvPr>
            <p:ph type="title"/>
          </p:nvPr>
        </p:nvSpPr>
        <p:spPr/>
        <p:txBody>
          <a:bodyPr/>
          <a:lstStyle/>
          <a:p>
            <a:r>
              <a:rPr lang="en-GB"/>
              <a:t>Define your measurand</a:t>
            </a:r>
          </a:p>
        </p:txBody>
      </p:sp>
      <p:sp>
        <p:nvSpPr>
          <p:cNvPr id="5" name="Content Placeholder 4">
            <a:extLst>
              <a:ext uri="{FF2B5EF4-FFF2-40B4-BE49-F238E27FC236}">
                <a16:creationId xmlns:a16="http://schemas.microsoft.com/office/drawing/2014/main" id="{66360C8B-5580-126B-969F-F222AFC96364}"/>
              </a:ext>
            </a:extLst>
          </p:cNvPr>
          <p:cNvSpPr>
            <a:spLocks noGrp="1"/>
          </p:cNvSpPr>
          <p:nvPr>
            <p:ph idx="1"/>
          </p:nvPr>
        </p:nvSpPr>
        <p:spPr/>
        <p:txBody>
          <a:bodyPr/>
          <a:lstStyle/>
          <a:p>
            <a:r>
              <a:rPr lang="en-GB"/>
              <a:t>This is the most important step</a:t>
            </a:r>
          </a:p>
          <a:p>
            <a:r>
              <a:rPr lang="en-GB"/>
              <a:t>“The quantity intended to be measured”</a:t>
            </a:r>
          </a:p>
        </p:txBody>
      </p:sp>
      <p:grpSp>
        <p:nvGrpSpPr>
          <p:cNvPr id="6" name="Group 5">
            <a:extLst>
              <a:ext uri="{FF2B5EF4-FFF2-40B4-BE49-F238E27FC236}">
                <a16:creationId xmlns:a16="http://schemas.microsoft.com/office/drawing/2014/main" id="{CCA4423C-B292-5996-FD16-B0EC2D86BBEB}"/>
              </a:ext>
            </a:extLst>
          </p:cNvPr>
          <p:cNvGrpSpPr/>
          <p:nvPr/>
        </p:nvGrpSpPr>
        <p:grpSpPr>
          <a:xfrm>
            <a:off x="10148303" y="1054374"/>
            <a:ext cx="1672221" cy="1852863"/>
            <a:chOff x="508270" y="2423535"/>
            <a:chExt cx="1672221" cy="1852863"/>
          </a:xfrm>
        </p:grpSpPr>
        <p:grpSp>
          <p:nvGrpSpPr>
            <p:cNvPr id="7" name="Group 6">
              <a:extLst>
                <a:ext uri="{FF2B5EF4-FFF2-40B4-BE49-F238E27FC236}">
                  <a16:creationId xmlns:a16="http://schemas.microsoft.com/office/drawing/2014/main" id="{8056CCC8-AC4C-0FC3-E74C-86274A2DD87B}"/>
                </a:ext>
              </a:extLst>
            </p:cNvPr>
            <p:cNvGrpSpPr/>
            <p:nvPr/>
          </p:nvGrpSpPr>
          <p:grpSpPr>
            <a:xfrm>
              <a:off x="508270" y="2423535"/>
              <a:ext cx="1672221" cy="1852863"/>
              <a:chOff x="935295" y="1264214"/>
              <a:chExt cx="1494230" cy="1852863"/>
            </a:xfrm>
            <a:solidFill>
              <a:schemeClr val="accent5"/>
            </a:solidFill>
          </p:grpSpPr>
          <p:sp>
            <p:nvSpPr>
              <p:cNvPr id="9" name="Rectangle 8">
                <a:extLst>
                  <a:ext uri="{FF2B5EF4-FFF2-40B4-BE49-F238E27FC236}">
                    <a16:creationId xmlns:a16="http://schemas.microsoft.com/office/drawing/2014/main" id="{30114EEF-0F62-B516-D163-3B98D466E8C3}"/>
                  </a:ext>
                </a:extLst>
              </p:cNvPr>
              <p:cNvSpPr/>
              <p:nvPr/>
            </p:nvSpPr>
            <p:spPr>
              <a:xfrm>
                <a:off x="935295" y="1264214"/>
                <a:ext cx="1494230" cy="1852863"/>
              </a:xfrm>
              <a:prstGeom prst="rect">
                <a:avLst/>
              </a:prstGeom>
              <a:solidFill>
                <a:srgbClr val="E71336"/>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effectLst>
                    <a:outerShdw blurRad="50800" dist="38100" dir="5400000" algn="t" rotWithShape="0">
                      <a:prstClr val="black">
                        <a:alpha val="40000"/>
                      </a:prstClr>
                    </a:outerShdw>
                  </a:effectLst>
                </a:endParaRPr>
              </a:p>
            </p:txBody>
          </p:sp>
          <p:sp>
            <p:nvSpPr>
              <p:cNvPr id="10" name="TextBox 9">
                <a:extLst>
                  <a:ext uri="{FF2B5EF4-FFF2-40B4-BE49-F238E27FC236}">
                    <a16:creationId xmlns:a16="http://schemas.microsoft.com/office/drawing/2014/main" id="{5E4FC2F5-FC39-A413-CB91-03A3E5A3EC61}"/>
                  </a:ext>
                </a:extLst>
              </p:cNvPr>
              <p:cNvSpPr txBox="1"/>
              <p:nvPr/>
            </p:nvSpPr>
            <p:spPr>
              <a:xfrm>
                <a:off x="969356" y="2341422"/>
                <a:ext cx="1383726" cy="584775"/>
              </a:xfrm>
              <a:prstGeom prst="rect">
                <a:avLst/>
              </a:prstGeom>
              <a:solidFill>
                <a:srgbClr val="E71336"/>
              </a:solidFill>
            </p:spPr>
            <p:txBody>
              <a:bodyPr wrap="square" rtlCol="0" anchor="t" anchorCtr="0">
                <a:spAutoFit/>
              </a:bodyPr>
              <a:lstStyle/>
              <a:p>
                <a:pPr algn="ctr"/>
                <a:r>
                  <a:rPr lang="en-US" sz="1600" b="1">
                    <a:solidFill>
                      <a:schemeClr val="bg1"/>
                    </a:solidFill>
                    <a:effectLst>
                      <a:outerShdw blurRad="50800" dist="38100" dir="5400000" algn="t" rotWithShape="0">
                        <a:prstClr val="black">
                          <a:alpha val="40000"/>
                        </a:prstClr>
                      </a:outerShdw>
                    </a:effectLst>
                    <a:latin typeface="Poppins" pitchFamily="2" charset="77"/>
                    <a:ea typeface="League Spartan" charset="0"/>
                    <a:cs typeface="Poppins" pitchFamily="2" charset="77"/>
                  </a:rPr>
                  <a:t>MEASURAND</a:t>
                </a:r>
              </a:p>
              <a:p>
                <a:pPr algn="ctr"/>
                <a:r>
                  <a:rPr lang="en-US" sz="1600" b="1">
                    <a:solidFill>
                      <a:schemeClr val="bg1"/>
                    </a:solidFill>
                    <a:effectLst>
                      <a:outerShdw blurRad="50800" dist="38100" dir="5400000" algn="t" rotWithShape="0">
                        <a:prstClr val="black">
                          <a:alpha val="40000"/>
                        </a:prstClr>
                      </a:outerShdw>
                    </a:effectLst>
                    <a:latin typeface="Poppins" pitchFamily="2" charset="77"/>
                    <a:ea typeface="League Spartan" charset="0"/>
                    <a:cs typeface="Poppins" pitchFamily="2" charset="77"/>
                  </a:rPr>
                  <a:t>01</a:t>
                </a:r>
              </a:p>
            </p:txBody>
          </p:sp>
        </p:grpSp>
        <p:pic>
          <p:nvPicPr>
            <p:cNvPr id="8" name="Picture 7" descr="A picture containing drawing&#10;&#10;Description automatically generated">
              <a:extLst>
                <a:ext uri="{FF2B5EF4-FFF2-40B4-BE49-F238E27FC236}">
                  <a16:creationId xmlns:a16="http://schemas.microsoft.com/office/drawing/2014/main" id="{E6504B4B-E6BB-7C8D-36FC-D5932352F57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6469" y="2442607"/>
              <a:ext cx="889000" cy="889000"/>
            </a:xfrm>
            <a:prstGeom prst="rect">
              <a:avLst/>
            </a:prstGeom>
            <a:effectLst>
              <a:outerShdw blurRad="50800" dist="38100" dir="2700000" algn="tl" rotWithShape="0">
                <a:prstClr val="black">
                  <a:alpha val="40000"/>
                </a:prstClr>
              </a:outerShdw>
            </a:effectLst>
          </p:spPr>
        </p:pic>
      </p:grpSp>
      <p:sp>
        <p:nvSpPr>
          <p:cNvPr id="11" name="Rectangle 10">
            <a:extLst>
              <a:ext uri="{FF2B5EF4-FFF2-40B4-BE49-F238E27FC236}">
                <a16:creationId xmlns:a16="http://schemas.microsoft.com/office/drawing/2014/main" id="{3FC723FE-8041-9F3C-4891-13DF48A35CB8}"/>
              </a:ext>
            </a:extLst>
          </p:cNvPr>
          <p:cNvSpPr/>
          <p:nvPr/>
        </p:nvSpPr>
        <p:spPr>
          <a:xfrm>
            <a:off x="571500" y="3669030"/>
            <a:ext cx="5052060" cy="2800350"/>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a:t>What are you actually measuring?</a:t>
            </a:r>
          </a:p>
          <a:p>
            <a:pPr algn="ctr"/>
            <a:r>
              <a:rPr lang="en-GB" sz="3200"/>
              <a:t>How are you processing that?</a:t>
            </a:r>
          </a:p>
        </p:txBody>
      </p:sp>
      <p:sp>
        <p:nvSpPr>
          <p:cNvPr id="12" name="Rectangle 11">
            <a:extLst>
              <a:ext uri="{FF2B5EF4-FFF2-40B4-BE49-F238E27FC236}">
                <a16:creationId xmlns:a16="http://schemas.microsoft.com/office/drawing/2014/main" id="{2D4C1923-549B-E71C-5AA1-DECE6CC19E6D}"/>
              </a:ext>
            </a:extLst>
          </p:cNvPr>
          <p:cNvSpPr/>
          <p:nvPr/>
        </p:nvSpPr>
        <p:spPr>
          <a:xfrm>
            <a:off x="6119812" y="3679865"/>
            <a:ext cx="5052060" cy="2800350"/>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a:t>How does your measurement represent the broader phenomenon</a:t>
            </a:r>
          </a:p>
        </p:txBody>
      </p:sp>
    </p:spTree>
    <p:extLst>
      <p:ext uri="{BB962C8B-B14F-4D97-AF65-F5344CB8AC3E}">
        <p14:creationId xmlns:p14="http://schemas.microsoft.com/office/powerpoint/2010/main" val="1172777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18D63-AA6F-5EB6-6C7D-17992703E724}"/>
              </a:ext>
            </a:extLst>
          </p:cNvPr>
          <p:cNvSpPr>
            <a:spLocks noGrp="1"/>
          </p:cNvSpPr>
          <p:nvPr>
            <p:ph type="title"/>
          </p:nvPr>
        </p:nvSpPr>
        <p:spPr/>
        <p:txBody>
          <a:bodyPr>
            <a:normAutofit fontScale="90000"/>
          </a:bodyPr>
          <a:lstStyle/>
          <a:p>
            <a:r>
              <a:rPr lang="en-GB"/>
              <a:t>Do I need to identify all the subcomponents?</a:t>
            </a:r>
            <a:br>
              <a:rPr lang="en-GB"/>
            </a:br>
            <a:r>
              <a:rPr lang="en-GB"/>
              <a:t>What I did in my laboratory days to assess uncertainties for my lamp calibrations</a:t>
            </a:r>
          </a:p>
        </p:txBody>
      </p:sp>
      <p:sp>
        <p:nvSpPr>
          <p:cNvPr id="5" name="Content Placeholder 2">
            <a:extLst>
              <a:ext uri="{FF2B5EF4-FFF2-40B4-BE49-F238E27FC236}">
                <a16:creationId xmlns:a16="http://schemas.microsoft.com/office/drawing/2014/main" id="{E02E4F36-1677-915B-2BF2-0A264441C79F}"/>
              </a:ext>
            </a:extLst>
          </p:cNvPr>
          <p:cNvSpPr>
            <a:spLocks noGrp="1"/>
          </p:cNvSpPr>
          <p:nvPr>
            <p:ph sz="half" idx="1"/>
          </p:nvPr>
        </p:nvSpPr>
        <p:spPr>
          <a:xfrm>
            <a:off x="371476" y="2364105"/>
            <a:ext cx="6176469" cy="4303713"/>
          </a:xfrm>
        </p:spPr>
        <p:txBody>
          <a:bodyPr>
            <a:normAutofit fontScale="85000" lnSpcReduction="20000"/>
          </a:bodyPr>
          <a:lstStyle/>
          <a:p>
            <a:r>
              <a:rPr lang="en-GB"/>
              <a:t>Dark signal – electronic noise standard deviation</a:t>
            </a:r>
          </a:p>
          <a:p>
            <a:r>
              <a:rPr lang="en-GB"/>
              <a:t>10 repeat readings without turning the lamp off</a:t>
            </a:r>
          </a:p>
          <a:p>
            <a:r>
              <a:rPr lang="en-GB"/>
              <a:t>10 repeat readings, turning lamp on and off but not realigning</a:t>
            </a:r>
          </a:p>
          <a:p>
            <a:r>
              <a:rPr lang="en-GB"/>
              <a:t>10 repeat readings, realigning lamp each time</a:t>
            </a:r>
          </a:p>
          <a:p>
            <a:r>
              <a:rPr lang="en-GB"/>
              <a:t>3 repeat readings on different days, having transported the lamp</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10024929-F1BB-5ED1-44EE-6A4F797977D4}"/>
                  </a:ext>
                </a:extLst>
              </p:cNvPr>
              <p:cNvSpPr txBox="1"/>
              <p:nvPr/>
            </p:nvSpPr>
            <p:spPr>
              <a:xfrm>
                <a:off x="7125304" y="3241166"/>
                <a:ext cx="2439449" cy="4049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𝑢</m:t>
                          </m:r>
                        </m:e>
                        <m:sup>
                          <m:r>
                            <a:rPr lang="en-GB" b="0" i="1" smtClean="0">
                              <a:latin typeface="Cambria Math" panose="02040503050406030204" pitchFamily="18" charset="0"/>
                            </a:rPr>
                            <m:t>2</m:t>
                          </m:r>
                        </m:sup>
                      </m:sSup>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m:rPr>
                                  <m:nor/>
                                </m:rPr>
                                <a:rPr lang="en-GB" b="0" i="0" smtClean="0">
                                  <a:latin typeface="Cambria Math" panose="02040503050406030204" pitchFamily="18" charset="0"/>
                                </a:rPr>
                                <m:t>noise</m:t>
                              </m:r>
                            </m:sub>
                          </m:sSub>
                        </m:e>
                      </m:d>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𝜎</m:t>
                          </m:r>
                        </m:e>
                        <m:sub>
                          <m:r>
                            <a:rPr lang="en-GB" b="0" i="1" smtClean="0">
                              <a:latin typeface="Cambria Math" panose="02040503050406030204" pitchFamily="18" charset="0"/>
                            </a:rPr>
                            <m:t>1</m:t>
                          </m:r>
                        </m:sub>
                        <m:sup>
                          <m:r>
                            <a:rPr lang="en-GB" b="0" i="1" smtClean="0">
                              <a:latin typeface="Cambria Math" panose="02040503050406030204" pitchFamily="18" charset="0"/>
                            </a:rPr>
                            <m:t>2</m:t>
                          </m:r>
                        </m:sup>
                      </m:sSubSup>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𝜎</m:t>
                          </m:r>
                        </m:e>
                        <m:sub>
                          <m:r>
                            <a:rPr lang="en-GB" b="0" i="1" smtClean="0">
                              <a:latin typeface="Cambria Math" panose="02040503050406030204" pitchFamily="18" charset="0"/>
                            </a:rPr>
                            <m:t>0</m:t>
                          </m:r>
                        </m:sub>
                        <m:sup>
                          <m:r>
                            <a:rPr lang="en-GB" b="0" i="1" smtClean="0">
                              <a:latin typeface="Cambria Math" panose="02040503050406030204" pitchFamily="18" charset="0"/>
                            </a:rPr>
                            <m:t>2</m:t>
                          </m:r>
                        </m:sup>
                      </m:sSubSup>
                    </m:oMath>
                  </m:oMathPara>
                </a14:m>
                <a:endParaRPr lang="en-GB"/>
              </a:p>
            </p:txBody>
          </p:sp>
        </mc:Choice>
        <mc:Fallback>
          <p:sp>
            <p:nvSpPr>
              <p:cNvPr id="6" name="TextBox 5">
                <a:extLst>
                  <a:ext uri="{FF2B5EF4-FFF2-40B4-BE49-F238E27FC236}">
                    <a16:creationId xmlns:a16="http://schemas.microsoft.com/office/drawing/2014/main" id="{10024929-F1BB-5ED1-44EE-6A4F797977D4}"/>
                  </a:ext>
                </a:extLst>
              </p:cNvPr>
              <p:cNvSpPr txBox="1">
                <a:spLocks noRot="1" noChangeAspect="1" noMove="1" noResize="1" noEditPoints="1" noAdjustHandles="1" noChangeArrowheads="1" noChangeShapeType="1" noTextEdit="1"/>
              </p:cNvSpPr>
              <p:nvPr/>
            </p:nvSpPr>
            <p:spPr>
              <a:xfrm>
                <a:off x="7125304" y="3241166"/>
                <a:ext cx="2439449" cy="404983"/>
              </a:xfrm>
              <a:prstGeom prst="rect">
                <a:avLst/>
              </a:prstGeom>
              <a:blipFill>
                <a:blip r:embed="rId2"/>
                <a:stretch>
                  <a:fillRect b="-757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1949EEF-D565-F307-2930-8653487CDEFD}"/>
                  </a:ext>
                </a:extLst>
              </p:cNvPr>
              <p:cNvSpPr txBox="1"/>
              <p:nvPr/>
            </p:nvSpPr>
            <p:spPr>
              <a:xfrm>
                <a:off x="7106708" y="5026225"/>
                <a:ext cx="3634713" cy="5068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𝑢</m:t>
                          </m:r>
                        </m:e>
                        <m:sup>
                          <m:r>
                            <a:rPr lang="en-GB" b="0" i="1" smtClean="0">
                              <a:latin typeface="Cambria Math" panose="02040503050406030204" pitchFamily="18" charset="0"/>
                            </a:rPr>
                            <m:t>2</m:t>
                          </m:r>
                        </m:sup>
                      </m:sSup>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m:rPr>
                                  <m:nor/>
                                </m:rPr>
                                <a:rPr lang="en-GB" b="0" i="0" smtClean="0">
                                  <a:latin typeface="Cambria Math" panose="02040503050406030204" pitchFamily="18" charset="0"/>
                                </a:rPr>
                                <m:t>repeat</m:t>
                              </m:r>
                            </m:sub>
                          </m:sSub>
                        </m:e>
                      </m:d>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𝜎</m:t>
                              </m:r>
                            </m:e>
                            <m:sub>
                              <m:r>
                                <a:rPr lang="en-GB" b="0" i="1" smtClean="0">
                                  <a:latin typeface="Cambria Math" panose="02040503050406030204" pitchFamily="18" charset="0"/>
                                </a:rPr>
                                <m:t>3</m:t>
                              </m:r>
                            </m:sub>
                            <m:sup>
                              <m:r>
                                <a:rPr lang="en-GB" b="0" i="1" smtClean="0">
                                  <a:latin typeface="Cambria Math" panose="02040503050406030204" pitchFamily="18" charset="0"/>
                                </a:rPr>
                                <m:t>2</m:t>
                              </m:r>
                            </m:sup>
                          </m:sSubSup>
                          <m:r>
                            <a:rPr lang="en-GB" b="0" i="1" smtClean="0">
                              <a:latin typeface="Cambria Math" panose="02040503050406030204" pitchFamily="18" charset="0"/>
                            </a:rPr>
                            <m:t>−</m:t>
                          </m:r>
                          <m:r>
                            <a:rPr lang="en-GB" b="0" i="1" smtClean="0">
                              <a:latin typeface="Cambria Math" panose="02040503050406030204" pitchFamily="18" charset="0"/>
                            </a:rPr>
                            <m:t>𝜎</m:t>
                          </m:r>
                        </m:e>
                        <m:sub>
                          <m:r>
                            <a:rPr lang="en-GB" b="0" i="1" smtClean="0">
                              <a:latin typeface="Cambria Math" panose="02040503050406030204" pitchFamily="18" charset="0"/>
                            </a:rPr>
                            <m:t>2</m:t>
                          </m:r>
                        </m:sub>
                        <m:sup>
                          <m:r>
                            <a:rPr lang="en-GB" b="0" i="1" smtClean="0">
                              <a:latin typeface="Cambria Math" panose="02040503050406030204" pitchFamily="18" charset="0"/>
                            </a:rPr>
                            <m:t>2</m:t>
                          </m:r>
                        </m:sup>
                      </m:sSubSup>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𝜎</m:t>
                          </m:r>
                        </m:e>
                        <m:sub>
                          <m:r>
                            <a:rPr lang="en-GB" b="0" i="1" smtClean="0">
                              <a:latin typeface="Cambria Math" panose="02040503050406030204" pitchFamily="18" charset="0"/>
                            </a:rPr>
                            <m:t>1</m:t>
                          </m:r>
                        </m:sub>
                        <m:sup>
                          <m:r>
                            <a:rPr lang="en-GB" b="0" i="1" smtClean="0">
                              <a:latin typeface="Cambria Math" panose="02040503050406030204" pitchFamily="18" charset="0"/>
                            </a:rPr>
                            <m:t>2</m:t>
                          </m:r>
                        </m:sup>
                      </m:sSubSup>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𝜎</m:t>
                          </m:r>
                        </m:e>
                        <m:sub>
                          <m:r>
                            <a:rPr lang="en-GB" b="0" i="1" smtClean="0">
                              <a:latin typeface="Cambria Math" panose="02040503050406030204" pitchFamily="18" charset="0"/>
                            </a:rPr>
                            <m:t>0</m:t>
                          </m:r>
                        </m:sub>
                        <m:sup>
                          <m:r>
                            <a:rPr lang="en-GB" b="0" i="1" smtClean="0">
                              <a:latin typeface="Cambria Math" panose="02040503050406030204" pitchFamily="18" charset="0"/>
                            </a:rPr>
                            <m:t>2</m:t>
                          </m:r>
                        </m:sup>
                      </m:sSubSup>
                    </m:oMath>
                  </m:oMathPara>
                </a14:m>
                <a:endParaRPr lang="en-GB"/>
              </a:p>
            </p:txBody>
          </p:sp>
        </mc:Choice>
        <mc:Fallback>
          <p:sp>
            <p:nvSpPr>
              <p:cNvPr id="7" name="TextBox 6">
                <a:extLst>
                  <a:ext uri="{FF2B5EF4-FFF2-40B4-BE49-F238E27FC236}">
                    <a16:creationId xmlns:a16="http://schemas.microsoft.com/office/drawing/2014/main" id="{21949EEF-D565-F307-2930-8653487CDEFD}"/>
                  </a:ext>
                </a:extLst>
              </p:cNvPr>
              <p:cNvSpPr txBox="1">
                <a:spLocks noRot="1" noChangeAspect="1" noMove="1" noResize="1" noEditPoints="1" noAdjustHandles="1" noChangeArrowheads="1" noChangeShapeType="1" noTextEdit="1"/>
              </p:cNvSpPr>
              <p:nvPr/>
            </p:nvSpPr>
            <p:spPr>
              <a:xfrm>
                <a:off x="7106708" y="5026225"/>
                <a:ext cx="3634713" cy="50687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98CD73A7-E0B6-51FF-2A95-772E9A3C3BF5}"/>
                  </a:ext>
                </a:extLst>
              </p:cNvPr>
              <p:cNvSpPr txBox="1"/>
              <p:nvPr/>
            </p:nvSpPr>
            <p:spPr>
              <a:xfrm>
                <a:off x="7125304" y="2364105"/>
                <a:ext cx="1798761" cy="41120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𝑢</m:t>
                          </m:r>
                        </m:e>
                        <m:sup>
                          <m:r>
                            <a:rPr lang="en-GB" b="0" i="1" smtClean="0">
                              <a:latin typeface="Cambria Math" panose="02040503050406030204" pitchFamily="18" charset="0"/>
                            </a:rPr>
                            <m:t>2</m:t>
                          </m:r>
                        </m:sup>
                      </m:sSup>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m:rPr>
                                  <m:nor/>
                                </m:rPr>
                                <a:rPr lang="en-GB" b="0" i="0" smtClean="0">
                                  <a:latin typeface="Cambria Math" panose="02040503050406030204" pitchFamily="18" charset="0"/>
                                </a:rPr>
                                <m:t>elec</m:t>
                              </m:r>
                            </m:sub>
                          </m:sSub>
                        </m:e>
                      </m:d>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𝜎</m:t>
                          </m:r>
                        </m:e>
                        <m:sub>
                          <m:r>
                            <a:rPr lang="en-GB" b="0" i="1" smtClean="0">
                              <a:latin typeface="Cambria Math" panose="02040503050406030204" pitchFamily="18" charset="0"/>
                            </a:rPr>
                            <m:t>0</m:t>
                          </m:r>
                        </m:sub>
                        <m:sup>
                          <m:r>
                            <a:rPr lang="en-GB" b="0" i="1" smtClean="0">
                              <a:latin typeface="Cambria Math" panose="02040503050406030204" pitchFamily="18" charset="0"/>
                            </a:rPr>
                            <m:t>2</m:t>
                          </m:r>
                        </m:sup>
                      </m:sSubSup>
                    </m:oMath>
                  </m:oMathPara>
                </a14:m>
                <a:endParaRPr lang="en-GB"/>
              </a:p>
            </p:txBody>
          </p:sp>
        </mc:Choice>
        <mc:Fallback>
          <p:sp>
            <p:nvSpPr>
              <p:cNvPr id="8" name="TextBox 7">
                <a:extLst>
                  <a:ext uri="{FF2B5EF4-FFF2-40B4-BE49-F238E27FC236}">
                    <a16:creationId xmlns:a16="http://schemas.microsoft.com/office/drawing/2014/main" id="{98CD73A7-E0B6-51FF-2A95-772E9A3C3BF5}"/>
                  </a:ext>
                </a:extLst>
              </p:cNvPr>
              <p:cNvSpPr txBox="1">
                <a:spLocks noRot="1" noChangeAspect="1" noMove="1" noResize="1" noEditPoints="1" noAdjustHandles="1" noChangeArrowheads="1" noChangeShapeType="1" noTextEdit="1"/>
              </p:cNvSpPr>
              <p:nvPr/>
            </p:nvSpPr>
            <p:spPr>
              <a:xfrm>
                <a:off x="7125304" y="2364105"/>
                <a:ext cx="1798761" cy="411203"/>
              </a:xfrm>
              <a:prstGeom prst="rect">
                <a:avLst/>
              </a:prstGeom>
              <a:blipFill>
                <a:blip r:embed="rId4"/>
                <a:stretch>
                  <a:fillRect b="-746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2559BB22-E511-5705-41D6-224D77ADDA7E}"/>
                  </a:ext>
                </a:extLst>
              </p:cNvPr>
              <p:cNvSpPr txBox="1"/>
              <p:nvPr/>
            </p:nvSpPr>
            <p:spPr>
              <a:xfrm>
                <a:off x="7125304" y="4196907"/>
                <a:ext cx="2861681" cy="4088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𝑢</m:t>
                          </m:r>
                        </m:e>
                        <m:sup>
                          <m:r>
                            <a:rPr lang="en-GB" b="0" i="1" smtClean="0">
                              <a:latin typeface="Cambria Math" panose="02040503050406030204" pitchFamily="18" charset="0"/>
                            </a:rPr>
                            <m:t>2</m:t>
                          </m:r>
                        </m:sup>
                      </m:sSup>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m:rPr>
                                  <m:nor/>
                                </m:rPr>
                                <a:rPr lang="en-GB" b="0" i="0" smtClean="0">
                                  <a:latin typeface="Cambria Math" panose="02040503050406030204" pitchFamily="18" charset="0"/>
                                </a:rPr>
                                <m:t>stab</m:t>
                              </m:r>
                            </m:sub>
                          </m:sSub>
                        </m:e>
                      </m:d>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𝜎</m:t>
                          </m:r>
                        </m:e>
                        <m:sub>
                          <m:r>
                            <a:rPr lang="en-GB" b="0" i="1" smtClean="0">
                              <a:latin typeface="Cambria Math" panose="02040503050406030204" pitchFamily="18" charset="0"/>
                            </a:rPr>
                            <m:t>2</m:t>
                          </m:r>
                        </m:sub>
                        <m:sup>
                          <m:r>
                            <a:rPr lang="en-GB" b="0" i="1" smtClean="0">
                              <a:latin typeface="Cambria Math" panose="02040503050406030204" pitchFamily="18" charset="0"/>
                            </a:rPr>
                            <m:t>2</m:t>
                          </m:r>
                        </m:sup>
                      </m:sSubSup>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𝜎</m:t>
                          </m:r>
                        </m:e>
                        <m:sub>
                          <m:r>
                            <a:rPr lang="en-GB" b="0" i="1" smtClean="0">
                              <a:latin typeface="Cambria Math" panose="02040503050406030204" pitchFamily="18" charset="0"/>
                            </a:rPr>
                            <m:t>1</m:t>
                          </m:r>
                        </m:sub>
                        <m:sup>
                          <m:r>
                            <a:rPr lang="en-GB" b="0" i="1" smtClean="0">
                              <a:latin typeface="Cambria Math" panose="02040503050406030204" pitchFamily="18" charset="0"/>
                            </a:rPr>
                            <m:t>2</m:t>
                          </m:r>
                        </m:sup>
                      </m:sSubSup>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𝜎</m:t>
                          </m:r>
                        </m:e>
                        <m:sub>
                          <m:r>
                            <a:rPr lang="en-GB" b="0" i="1" smtClean="0">
                              <a:latin typeface="Cambria Math" panose="02040503050406030204" pitchFamily="18" charset="0"/>
                            </a:rPr>
                            <m:t>0</m:t>
                          </m:r>
                        </m:sub>
                        <m:sup>
                          <m:r>
                            <a:rPr lang="en-GB" b="0" i="1" smtClean="0">
                              <a:latin typeface="Cambria Math" panose="02040503050406030204" pitchFamily="18" charset="0"/>
                            </a:rPr>
                            <m:t>2</m:t>
                          </m:r>
                        </m:sup>
                      </m:sSubSup>
                    </m:oMath>
                  </m:oMathPara>
                </a14:m>
                <a:endParaRPr lang="en-GB"/>
              </a:p>
            </p:txBody>
          </p:sp>
        </mc:Choice>
        <mc:Fallback>
          <p:sp>
            <p:nvSpPr>
              <p:cNvPr id="9" name="TextBox 8">
                <a:extLst>
                  <a:ext uri="{FF2B5EF4-FFF2-40B4-BE49-F238E27FC236}">
                    <a16:creationId xmlns:a16="http://schemas.microsoft.com/office/drawing/2014/main" id="{2559BB22-E511-5705-41D6-224D77ADDA7E}"/>
                  </a:ext>
                </a:extLst>
              </p:cNvPr>
              <p:cNvSpPr txBox="1">
                <a:spLocks noRot="1" noChangeAspect="1" noMove="1" noResize="1" noEditPoints="1" noAdjustHandles="1" noChangeArrowheads="1" noChangeShapeType="1" noTextEdit="1"/>
              </p:cNvSpPr>
              <p:nvPr/>
            </p:nvSpPr>
            <p:spPr>
              <a:xfrm>
                <a:off x="7125304" y="4196907"/>
                <a:ext cx="2861681" cy="408894"/>
              </a:xfrm>
              <a:prstGeom prst="rect">
                <a:avLst/>
              </a:prstGeom>
              <a:blipFill>
                <a:blip r:embed="rId5"/>
                <a:stretch>
                  <a:fillRect b="-735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BF7A172E-C2D0-9171-47B9-BF48C5D3976F}"/>
                  </a:ext>
                </a:extLst>
              </p:cNvPr>
              <p:cNvSpPr txBox="1"/>
              <p:nvPr/>
            </p:nvSpPr>
            <p:spPr>
              <a:xfrm>
                <a:off x="7080467" y="5897066"/>
                <a:ext cx="4247701" cy="5068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𝑢</m:t>
                          </m:r>
                        </m:e>
                        <m:sup>
                          <m:r>
                            <a:rPr lang="en-GB" b="0" i="1" smtClean="0">
                              <a:latin typeface="Cambria Math" panose="02040503050406030204" pitchFamily="18" charset="0"/>
                            </a:rPr>
                            <m:t>2</m:t>
                          </m:r>
                        </m:sup>
                      </m:sSup>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m:rPr>
                                  <m:nor/>
                                </m:rPr>
                                <a:rPr lang="en-GB" b="0" i="0" smtClean="0">
                                  <a:latin typeface="Cambria Math" panose="02040503050406030204" pitchFamily="18" charset="0"/>
                                </a:rPr>
                                <m:t>reprod</m:t>
                              </m:r>
                            </m:sub>
                          </m:sSub>
                        </m:e>
                      </m:d>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𝜎</m:t>
                              </m:r>
                            </m:e>
                            <m:sub>
                              <m:r>
                                <a:rPr lang="en-GB" b="0" i="1" smtClean="0">
                                  <a:latin typeface="Cambria Math" panose="02040503050406030204" pitchFamily="18" charset="0"/>
                                </a:rPr>
                                <m:t>4</m:t>
                              </m:r>
                            </m:sub>
                            <m:sup>
                              <m:r>
                                <a:rPr lang="en-GB" b="0" i="1" smtClean="0">
                                  <a:latin typeface="Cambria Math" panose="02040503050406030204" pitchFamily="18" charset="0"/>
                                </a:rPr>
                                <m:t>2</m:t>
                              </m:r>
                            </m:sup>
                          </m:sSubSup>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𝜎</m:t>
                              </m:r>
                            </m:e>
                            <m:sub>
                              <m:r>
                                <a:rPr lang="en-GB" b="0" i="1" smtClean="0">
                                  <a:latin typeface="Cambria Math" panose="02040503050406030204" pitchFamily="18" charset="0"/>
                                </a:rPr>
                                <m:t>3</m:t>
                              </m:r>
                            </m:sub>
                            <m:sup>
                              <m:r>
                                <a:rPr lang="en-GB" b="0" i="1" smtClean="0">
                                  <a:latin typeface="Cambria Math" panose="02040503050406030204" pitchFamily="18" charset="0"/>
                                </a:rPr>
                                <m:t>2</m:t>
                              </m:r>
                            </m:sup>
                          </m:sSubSup>
                          <m:r>
                            <a:rPr lang="en-GB" b="0" i="1" smtClean="0">
                              <a:latin typeface="Cambria Math" panose="02040503050406030204" pitchFamily="18" charset="0"/>
                            </a:rPr>
                            <m:t>−</m:t>
                          </m:r>
                          <m:r>
                            <a:rPr lang="en-GB" b="0" i="1" smtClean="0">
                              <a:latin typeface="Cambria Math" panose="02040503050406030204" pitchFamily="18" charset="0"/>
                            </a:rPr>
                            <m:t>𝜎</m:t>
                          </m:r>
                        </m:e>
                        <m:sub>
                          <m:r>
                            <a:rPr lang="en-GB" b="0" i="1" smtClean="0">
                              <a:latin typeface="Cambria Math" panose="02040503050406030204" pitchFamily="18" charset="0"/>
                            </a:rPr>
                            <m:t>2</m:t>
                          </m:r>
                        </m:sub>
                        <m:sup>
                          <m:r>
                            <a:rPr lang="en-GB" b="0" i="1" smtClean="0">
                              <a:latin typeface="Cambria Math" panose="02040503050406030204" pitchFamily="18" charset="0"/>
                            </a:rPr>
                            <m:t>2</m:t>
                          </m:r>
                        </m:sup>
                      </m:sSubSup>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𝜎</m:t>
                          </m:r>
                        </m:e>
                        <m:sub>
                          <m:r>
                            <a:rPr lang="en-GB" b="0" i="1" smtClean="0">
                              <a:latin typeface="Cambria Math" panose="02040503050406030204" pitchFamily="18" charset="0"/>
                            </a:rPr>
                            <m:t>1</m:t>
                          </m:r>
                        </m:sub>
                        <m:sup>
                          <m:r>
                            <a:rPr lang="en-GB" b="0" i="1" smtClean="0">
                              <a:latin typeface="Cambria Math" panose="02040503050406030204" pitchFamily="18" charset="0"/>
                            </a:rPr>
                            <m:t>2</m:t>
                          </m:r>
                        </m:sup>
                      </m:sSubSup>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𝜎</m:t>
                          </m:r>
                        </m:e>
                        <m:sub>
                          <m:r>
                            <a:rPr lang="en-GB" b="0" i="1" smtClean="0">
                              <a:latin typeface="Cambria Math" panose="02040503050406030204" pitchFamily="18" charset="0"/>
                            </a:rPr>
                            <m:t>0</m:t>
                          </m:r>
                        </m:sub>
                        <m:sup>
                          <m:r>
                            <a:rPr lang="en-GB" b="0" i="1" smtClean="0">
                              <a:latin typeface="Cambria Math" panose="02040503050406030204" pitchFamily="18" charset="0"/>
                            </a:rPr>
                            <m:t>2</m:t>
                          </m:r>
                        </m:sup>
                      </m:sSubSup>
                    </m:oMath>
                  </m:oMathPara>
                </a14:m>
                <a:endParaRPr lang="en-GB"/>
              </a:p>
            </p:txBody>
          </p:sp>
        </mc:Choice>
        <mc:Fallback>
          <p:sp>
            <p:nvSpPr>
              <p:cNvPr id="10" name="TextBox 9">
                <a:extLst>
                  <a:ext uri="{FF2B5EF4-FFF2-40B4-BE49-F238E27FC236}">
                    <a16:creationId xmlns:a16="http://schemas.microsoft.com/office/drawing/2014/main" id="{BF7A172E-C2D0-9171-47B9-BF48C5D3976F}"/>
                  </a:ext>
                </a:extLst>
              </p:cNvPr>
              <p:cNvSpPr txBox="1">
                <a:spLocks noRot="1" noChangeAspect="1" noMove="1" noResize="1" noEditPoints="1" noAdjustHandles="1" noChangeArrowheads="1" noChangeShapeType="1" noTextEdit="1"/>
              </p:cNvSpPr>
              <p:nvPr/>
            </p:nvSpPr>
            <p:spPr>
              <a:xfrm>
                <a:off x="7080467" y="5897066"/>
                <a:ext cx="4247701" cy="506870"/>
              </a:xfrm>
              <a:prstGeom prst="rect">
                <a:avLst/>
              </a:prstGeom>
              <a:blipFill>
                <a:blip r:embed="rId6"/>
                <a:stretch>
                  <a:fillRect b="-1071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8718666B-7DAB-DBD6-9182-DA364055336E}"/>
                  </a:ext>
                </a:extLst>
              </p:cNvPr>
              <p:cNvSpPr/>
              <p:nvPr/>
            </p:nvSpPr>
            <p:spPr>
              <a:xfrm>
                <a:off x="9958806" y="1718969"/>
                <a:ext cx="2099913" cy="158858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Is 10 enough?</a:t>
                </a:r>
              </a:p>
              <a:p>
                <a:pPr algn="ctr"/>
                <a14:m>
                  <m:oMathPara xmlns:m="http://schemas.openxmlformats.org/officeDocument/2006/math">
                    <m:oMathParaPr>
                      <m:jc m:val="centerGroup"/>
                    </m:oMathParaPr>
                    <m:oMath xmlns:m="http://schemas.openxmlformats.org/officeDocument/2006/math">
                      <m:rad>
                        <m:radPr>
                          <m:degHide m:val="on"/>
                          <m:ctrlPr>
                            <a:rPr lang="en-GB" b="0" i="1" smtClean="0">
                              <a:latin typeface="Cambria Math" panose="02040503050406030204" pitchFamily="18" charset="0"/>
                            </a:rPr>
                          </m:ctrlPr>
                        </m:radPr>
                        <m:deg/>
                        <m:e>
                          <m:f>
                            <m:fPr>
                              <m:ctrlPr>
                                <a:rPr lang="en-GB" i="1">
                                  <a:latin typeface="Cambria Math" panose="02040503050406030204" pitchFamily="18" charset="0"/>
                                </a:rPr>
                              </m:ctrlPr>
                            </m:fPr>
                            <m:num>
                              <m:r>
                                <a:rPr lang="en-GB" i="1">
                                  <a:latin typeface="Cambria Math" panose="02040503050406030204" pitchFamily="18" charset="0"/>
                                </a:rPr>
                                <m:t>𝑁</m:t>
                              </m:r>
                              <m:r>
                                <a:rPr lang="en-GB" i="1">
                                  <a:latin typeface="Cambria Math" panose="02040503050406030204" pitchFamily="18" charset="0"/>
                                </a:rPr>
                                <m:t>−1</m:t>
                              </m:r>
                            </m:num>
                            <m:den>
                              <m:r>
                                <a:rPr lang="en-GB" i="1">
                                  <a:latin typeface="Cambria Math" panose="02040503050406030204" pitchFamily="18" charset="0"/>
                                </a:rPr>
                                <m:t>𝑁</m:t>
                              </m:r>
                              <m:r>
                                <a:rPr lang="en-GB" i="1">
                                  <a:latin typeface="Cambria Math" panose="02040503050406030204" pitchFamily="18" charset="0"/>
                                </a:rPr>
                                <m:t>−3</m:t>
                              </m:r>
                            </m:den>
                          </m:f>
                        </m:e>
                      </m:rad>
                      <m:r>
                        <a:rPr lang="en-GB" b="0" i="1" smtClean="0">
                          <a:latin typeface="Cambria Math" panose="02040503050406030204" pitchFamily="18" charset="0"/>
                        </a:rPr>
                        <m:t>=1.13</m:t>
                      </m:r>
                    </m:oMath>
                  </m:oMathPara>
                </a14:m>
                <a:endParaRPr lang="en-GB"/>
              </a:p>
            </p:txBody>
          </p:sp>
        </mc:Choice>
        <mc:Fallback>
          <p:sp>
            <p:nvSpPr>
              <p:cNvPr id="11" name="Rectangle 10">
                <a:extLst>
                  <a:ext uri="{FF2B5EF4-FFF2-40B4-BE49-F238E27FC236}">
                    <a16:creationId xmlns:a16="http://schemas.microsoft.com/office/drawing/2014/main" id="{8718666B-7DAB-DBD6-9182-DA364055336E}"/>
                  </a:ext>
                </a:extLst>
              </p:cNvPr>
              <p:cNvSpPr>
                <a:spLocks noRot="1" noChangeAspect="1" noMove="1" noResize="1" noEditPoints="1" noAdjustHandles="1" noChangeArrowheads="1" noChangeShapeType="1" noTextEdit="1"/>
              </p:cNvSpPr>
              <p:nvPr/>
            </p:nvSpPr>
            <p:spPr>
              <a:xfrm>
                <a:off x="9958806" y="1718969"/>
                <a:ext cx="2099913" cy="1588589"/>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2725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88DBE-68D2-2AAA-80AC-840BA3356F61}"/>
              </a:ext>
            </a:extLst>
          </p:cNvPr>
          <p:cNvSpPr>
            <a:spLocks noGrp="1"/>
          </p:cNvSpPr>
          <p:nvPr>
            <p:ph type="title"/>
          </p:nvPr>
        </p:nvSpPr>
        <p:spPr/>
        <p:txBody>
          <a:bodyPr/>
          <a:lstStyle/>
          <a:p>
            <a:r>
              <a:rPr lang="en-GB"/>
              <a:t>Is Type A/B the same as random/systematic?</a:t>
            </a:r>
          </a:p>
        </p:txBody>
      </p:sp>
      <p:sp>
        <p:nvSpPr>
          <p:cNvPr id="5" name="Content Placeholder 4">
            <a:extLst>
              <a:ext uri="{FF2B5EF4-FFF2-40B4-BE49-F238E27FC236}">
                <a16:creationId xmlns:a16="http://schemas.microsoft.com/office/drawing/2014/main" id="{25367B73-15F3-854F-E042-67822B5C1C53}"/>
              </a:ext>
            </a:extLst>
          </p:cNvPr>
          <p:cNvSpPr>
            <a:spLocks noGrp="1"/>
          </p:cNvSpPr>
          <p:nvPr>
            <p:ph idx="13"/>
          </p:nvPr>
        </p:nvSpPr>
        <p:spPr/>
        <p:txBody>
          <a:bodyPr/>
          <a:lstStyle/>
          <a:p>
            <a:r>
              <a:rPr lang="en-GB"/>
              <a:t>What is the origin of the uncertainty?</a:t>
            </a:r>
          </a:p>
          <a:p>
            <a:pPr lvl="1"/>
            <a:r>
              <a:rPr lang="en-GB"/>
              <a:t>Stochastic processes</a:t>
            </a:r>
          </a:p>
          <a:p>
            <a:pPr lvl="1"/>
            <a:r>
              <a:rPr lang="en-GB"/>
              <a:t>Imprecise knowledge</a:t>
            </a:r>
          </a:p>
        </p:txBody>
      </p:sp>
      <p:sp>
        <p:nvSpPr>
          <p:cNvPr id="6" name="Content Placeholder 5">
            <a:extLst>
              <a:ext uri="{FF2B5EF4-FFF2-40B4-BE49-F238E27FC236}">
                <a16:creationId xmlns:a16="http://schemas.microsoft.com/office/drawing/2014/main" id="{8E9CCE84-65A7-39B7-DD02-05EC1B02DC92}"/>
              </a:ext>
            </a:extLst>
          </p:cNvPr>
          <p:cNvSpPr>
            <a:spLocks noGrp="1"/>
          </p:cNvSpPr>
          <p:nvPr>
            <p:ph idx="14"/>
          </p:nvPr>
        </p:nvSpPr>
        <p:spPr/>
        <p:txBody>
          <a:bodyPr/>
          <a:lstStyle/>
          <a:p>
            <a:r>
              <a:rPr lang="en-GB"/>
              <a:t>What method have you used to assess the uncertainty?</a:t>
            </a:r>
          </a:p>
          <a:p>
            <a:pPr lvl="1"/>
            <a:r>
              <a:rPr lang="en-GB"/>
              <a:t>Type A methods (statistical timeseries analysis)</a:t>
            </a:r>
          </a:p>
          <a:p>
            <a:pPr lvl="1"/>
            <a:r>
              <a:rPr lang="en-GB"/>
              <a:t>Type B methods (anything else)</a:t>
            </a:r>
          </a:p>
        </p:txBody>
      </p:sp>
      <p:sp>
        <p:nvSpPr>
          <p:cNvPr id="7" name="Content Placeholder 6">
            <a:extLst>
              <a:ext uri="{FF2B5EF4-FFF2-40B4-BE49-F238E27FC236}">
                <a16:creationId xmlns:a16="http://schemas.microsoft.com/office/drawing/2014/main" id="{F79F907A-473A-C0EA-9980-35D7C04D9BDD}"/>
              </a:ext>
            </a:extLst>
          </p:cNvPr>
          <p:cNvSpPr>
            <a:spLocks noGrp="1"/>
          </p:cNvSpPr>
          <p:nvPr>
            <p:ph idx="15"/>
          </p:nvPr>
        </p:nvSpPr>
        <p:spPr/>
        <p:txBody>
          <a:bodyPr/>
          <a:lstStyle/>
          <a:p>
            <a:r>
              <a:rPr lang="en-GB"/>
              <a:t>Is the error in one observation related to the error in another observation:</a:t>
            </a:r>
          </a:p>
          <a:p>
            <a:pPr lvl="1"/>
            <a:r>
              <a:rPr lang="en-GB"/>
              <a:t>Fully predictable</a:t>
            </a:r>
          </a:p>
          <a:p>
            <a:pPr lvl="1"/>
            <a:r>
              <a:rPr lang="en-GB"/>
              <a:t>Partially predictable</a:t>
            </a:r>
          </a:p>
          <a:p>
            <a:pPr lvl="1"/>
            <a:r>
              <a:rPr lang="en-GB"/>
              <a:t>Not predictable</a:t>
            </a:r>
          </a:p>
        </p:txBody>
      </p:sp>
    </p:spTree>
    <p:extLst>
      <p:ext uri="{BB962C8B-B14F-4D97-AF65-F5344CB8AC3E}">
        <p14:creationId xmlns:p14="http://schemas.microsoft.com/office/powerpoint/2010/main" val="24282278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7DCE9-842C-9714-112C-1731F4B79A00}"/>
              </a:ext>
            </a:extLst>
          </p:cNvPr>
          <p:cNvSpPr>
            <a:spLocks noGrp="1"/>
          </p:cNvSpPr>
          <p:nvPr>
            <p:ph type="title"/>
          </p:nvPr>
        </p:nvSpPr>
        <p:spPr/>
        <p:txBody>
          <a:bodyPr/>
          <a:lstStyle/>
          <a:p>
            <a:r>
              <a:rPr lang="en-GB"/>
              <a:t>Going beyond ‘random’ and ‘systematic’</a:t>
            </a:r>
          </a:p>
        </p:txBody>
      </p:sp>
      <p:sp>
        <p:nvSpPr>
          <p:cNvPr id="3" name="Content Placeholder 2">
            <a:extLst>
              <a:ext uri="{FF2B5EF4-FFF2-40B4-BE49-F238E27FC236}">
                <a16:creationId xmlns:a16="http://schemas.microsoft.com/office/drawing/2014/main" id="{31E55A0C-0EFD-68F3-CA0E-3EC4D6B27686}"/>
              </a:ext>
            </a:extLst>
          </p:cNvPr>
          <p:cNvSpPr>
            <a:spLocks noGrp="1"/>
          </p:cNvSpPr>
          <p:nvPr>
            <p:ph sz="half" idx="1"/>
          </p:nvPr>
        </p:nvSpPr>
        <p:spPr/>
        <p:txBody>
          <a:bodyPr/>
          <a:lstStyle/>
          <a:p>
            <a:r>
              <a:rPr lang="en-GB"/>
              <a:t>Confusion between origin, method to analyse and impact</a:t>
            </a:r>
          </a:p>
          <a:p>
            <a:r>
              <a:rPr lang="en-GB"/>
              <a:t>Some things are in between (partial correlation)</a:t>
            </a:r>
          </a:p>
          <a:p>
            <a:r>
              <a:rPr lang="en-GB"/>
              <a:t>Can be different in different dimensions (spatial, temporal, spectral, instrument type, …)</a:t>
            </a:r>
          </a:p>
        </p:txBody>
      </p:sp>
      <p:sp>
        <p:nvSpPr>
          <p:cNvPr id="6" name="Content Placeholder 5">
            <a:extLst>
              <a:ext uri="{FF2B5EF4-FFF2-40B4-BE49-F238E27FC236}">
                <a16:creationId xmlns:a16="http://schemas.microsoft.com/office/drawing/2014/main" id="{BCE7D91B-326D-310B-D88B-1B3AFE0B8C73}"/>
              </a:ext>
            </a:extLst>
          </p:cNvPr>
          <p:cNvSpPr>
            <a:spLocks noGrp="1"/>
          </p:cNvSpPr>
          <p:nvPr>
            <p:ph sz="half" idx="2"/>
          </p:nvPr>
        </p:nvSpPr>
        <p:spPr/>
        <p:txBody>
          <a:bodyPr/>
          <a:lstStyle/>
          <a:p>
            <a:r>
              <a:rPr lang="en-GB"/>
              <a:t>Instead use:</a:t>
            </a:r>
          </a:p>
          <a:p>
            <a:pPr lvl="1"/>
            <a:r>
              <a:rPr lang="en-GB"/>
              <a:t>Independent error / effect</a:t>
            </a:r>
          </a:p>
          <a:p>
            <a:pPr lvl="1"/>
            <a:r>
              <a:rPr lang="en-GB"/>
              <a:t>Structured error / effect</a:t>
            </a:r>
          </a:p>
          <a:p>
            <a:pPr lvl="1"/>
            <a:r>
              <a:rPr lang="en-GB"/>
              <a:t>Common error / effect</a:t>
            </a:r>
          </a:p>
          <a:p>
            <a:pPr lvl="1"/>
            <a:endParaRPr lang="en-GB"/>
          </a:p>
          <a:p>
            <a:r>
              <a:rPr lang="en-GB"/>
              <a:t>The uncertainty associated with independent effects.</a:t>
            </a:r>
          </a:p>
        </p:txBody>
      </p:sp>
    </p:spTree>
    <p:extLst>
      <p:ext uri="{BB962C8B-B14F-4D97-AF65-F5344CB8AC3E}">
        <p14:creationId xmlns:p14="http://schemas.microsoft.com/office/powerpoint/2010/main" val="304633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B5960-5125-6797-B8CE-688BA4933D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9BD6C2-B76B-6511-62E7-BAA06566E1F9}"/>
              </a:ext>
            </a:extLst>
          </p:cNvPr>
          <p:cNvSpPr>
            <a:spLocks noGrp="1"/>
          </p:cNvSpPr>
          <p:nvPr>
            <p:ph type="title"/>
          </p:nvPr>
        </p:nvSpPr>
        <p:spPr/>
        <p:txBody>
          <a:bodyPr/>
          <a:lstStyle/>
          <a:p>
            <a:r>
              <a:rPr lang="en-GB">
                <a:solidFill>
                  <a:srgbClr val="71A100"/>
                </a:solidFill>
              </a:rPr>
              <a:t>Step 3: </a:t>
            </a:r>
            <a:r>
              <a:rPr lang="en-GB"/>
              <a:t>Evaluate each source of uncertainty </a:t>
            </a:r>
            <a:br>
              <a:rPr lang="en-GB"/>
            </a:br>
            <a:r>
              <a:rPr lang="en-GB"/>
              <a:t>and fill out an effects table</a:t>
            </a:r>
          </a:p>
        </p:txBody>
      </p:sp>
      <p:grpSp>
        <p:nvGrpSpPr>
          <p:cNvPr id="8" name="Group 7">
            <a:extLst>
              <a:ext uri="{FF2B5EF4-FFF2-40B4-BE49-F238E27FC236}">
                <a16:creationId xmlns:a16="http://schemas.microsoft.com/office/drawing/2014/main" id="{7F932087-DC59-7064-E3AE-55748BDA5AF7}"/>
              </a:ext>
            </a:extLst>
          </p:cNvPr>
          <p:cNvGrpSpPr/>
          <p:nvPr/>
        </p:nvGrpSpPr>
        <p:grpSpPr>
          <a:xfrm>
            <a:off x="371476" y="1907768"/>
            <a:ext cx="1785058" cy="1852863"/>
            <a:chOff x="5238776" y="2423535"/>
            <a:chExt cx="1785058" cy="1852863"/>
          </a:xfrm>
        </p:grpSpPr>
        <p:grpSp>
          <p:nvGrpSpPr>
            <p:cNvPr id="9" name="Group 8">
              <a:extLst>
                <a:ext uri="{FF2B5EF4-FFF2-40B4-BE49-F238E27FC236}">
                  <a16:creationId xmlns:a16="http://schemas.microsoft.com/office/drawing/2014/main" id="{D949260A-6A2B-5817-A55F-E51E69C2924B}"/>
                </a:ext>
              </a:extLst>
            </p:cNvPr>
            <p:cNvGrpSpPr/>
            <p:nvPr/>
          </p:nvGrpSpPr>
          <p:grpSpPr>
            <a:xfrm>
              <a:off x="5238776" y="2423535"/>
              <a:ext cx="1785058" cy="1852863"/>
              <a:chOff x="4618691" y="1999766"/>
              <a:chExt cx="1498844" cy="1852863"/>
            </a:xfrm>
            <a:solidFill>
              <a:srgbClr val="97D700">
                <a:lumMod val="75000"/>
              </a:srgbClr>
            </a:solidFill>
          </p:grpSpPr>
          <p:sp>
            <p:nvSpPr>
              <p:cNvPr id="11" name="Rectangle 10">
                <a:extLst>
                  <a:ext uri="{FF2B5EF4-FFF2-40B4-BE49-F238E27FC236}">
                    <a16:creationId xmlns:a16="http://schemas.microsoft.com/office/drawing/2014/main" id="{02697C99-49C6-B469-8F8D-400C884CFD76}"/>
                  </a:ext>
                </a:extLst>
              </p:cNvPr>
              <p:cNvSpPr/>
              <p:nvPr/>
            </p:nvSpPr>
            <p:spPr>
              <a:xfrm>
                <a:off x="4618691" y="1999766"/>
                <a:ext cx="1494230" cy="1852863"/>
              </a:xfrm>
              <a:prstGeom prst="rect">
                <a:avLst/>
              </a:prstGeom>
              <a:grpFill/>
              <a:ln>
                <a:solidFill>
                  <a:srgbClr val="97D700">
                    <a:lumMod val="50000"/>
                  </a:srgbClr>
                </a:solid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2BFEA72A-8292-6B87-9C55-24E95CF5A71A}"/>
                  </a:ext>
                </a:extLst>
              </p:cNvPr>
              <p:cNvSpPr txBox="1"/>
              <p:nvPr/>
            </p:nvSpPr>
            <p:spPr>
              <a:xfrm>
                <a:off x="4623306" y="3073007"/>
                <a:ext cx="1494229" cy="584775"/>
              </a:xfrm>
              <a:prstGeom prst="rect">
                <a:avLst/>
              </a:prstGeom>
              <a:noFill/>
            </p:spPr>
            <p:txBody>
              <a:bodyPr wrap="square" rtlCol="0" anchor="t"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latin typeface="Poppins" pitchFamily="2" charset="77"/>
                    <a:ea typeface="League Spartan" charset="0"/>
                    <a:cs typeface="Poppins" pitchFamily="2" charset="77"/>
                  </a:rPr>
                  <a:t>UNCERTAINTY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latin typeface="Poppins" pitchFamily="2" charset="77"/>
                    <a:ea typeface="League Spartan" charset="0"/>
                    <a:cs typeface="Poppins" pitchFamily="2" charset="77"/>
                  </a:rPr>
                  <a:t>03</a:t>
                </a:r>
              </a:p>
            </p:txBody>
          </p:sp>
        </p:grpSp>
        <p:pic>
          <p:nvPicPr>
            <p:cNvPr id="10" name="Picture 9" descr="A picture containing drawing&#10;&#10;Description automatically generated">
              <a:extLst>
                <a:ext uri="{FF2B5EF4-FFF2-40B4-BE49-F238E27FC236}">
                  <a16:creationId xmlns:a16="http://schemas.microsoft.com/office/drawing/2014/main" id="{57B8D303-4D45-F511-4A8B-38B06B8106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02827" y="2563289"/>
              <a:ext cx="878840" cy="878840"/>
            </a:xfrm>
            <a:prstGeom prst="rect">
              <a:avLst/>
            </a:prstGeom>
            <a:effectLst>
              <a:outerShdw blurRad="50800" dist="38100" dir="5400000" algn="t" rotWithShape="0">
                <a:prstClr val="black">
                  <a:alpha val="40000"/>
                </a:prstClr>
              </a:outerShdw>
            </a:effectLst>
          </p:spPr>
        </p:pic>
      </p:grpSp>
      <p:sp>
        <p:nvSpPr>
          <p:cNvPr id="14" name="TextBox 13">
            <a:extLst>
              <a:ext uri="{FF2B5EF4-FFF2-40B4-BE49-F238E27FC236}">
                <a16:creationId xmlns:a16="http://schemas.microsoft.com/office/drawing/2014/main" id="{0F4A3D02-FAE9-02AA-BA7A-EA655986731F}"/>
              </a:ext>
            </a:extLst>
          </p:cNvPr>
          <p:cNvSpPr txBox="1"/>
          <p:nvPr/>
        </p:nvSpPr>
        <p:spPr>
          <a:xfrm>
            <a:off x="3048000" y="1907768"/>
            <a:ext cx="7660640" cy="4324261"/>
          </a:xfrm>
          <a:prstGeom prst="rect">
            <a:avLst/>
          </a:prstGeom>
          <a:noFill/>
        </p:spPr>
        <p:txBody>
          <a:bodyPr wrap="square">
            <a:spAutoFit/>
          </a:bodyPr>
          <a:lstStyle/>
          <a:p>
            <a:r>
              <a:rPr lang="en-GB" sz="2400" b="1" u="sng"/>
              <a:t>What we need to know about each source of uncertainty:</a:t>
            </a:r>
          </a:p>
          <a:p>
            <a:endParaRPr lang="en-GB" sz="2400"/>
          </a:p>
          <a:p>
            <a:pPr marL="285750" indent="-285750">
              <a:spcBef>
                <a:spcPts val="600"/>
              </a:spcBef>
              <a:spcAft>
                <a:spcPts val="600"/>
              </a:spcAft>
              <a:buFont typeface="Arial" panose="020B0604020202020204" pitchFamily="34" charset="0"/>
              <a:buChar char="•"/>
            </a:pPr>
            <a:r>
              <a:rPr lang="en-GB" sz="2400"/>
              <a:t>Magnitude / probability distribution function of errors</a:t>
            </a:r>
          </a:p>
          <a:p>
            <a:pPr marL="285750" indent="-285750">
              <a:spcBef>
                <a:spcPts val="600"/>
              </a:spcBef>
              <a:spcAft>
                <a:spcPts val="600"/>
              </a:spcAft>
              <a:buFont typeface="Arial" panose="020B0604020202020204" pitchFamily="34" charset="0"/>
              <a:buChar char="•"/>
            </a:pPr>
            <a:r>
              <a:rPr lang="en-GB" sz="2400"/>
              <a:t>Sensitivity coefficient to convert uncertainty in effect into uncertainty in measurand</a:t>
            </a:r>
          </a:p>
          <a:p>
            <a:pPr marL="285750" indent="-285750">
              <a:spcBef>
                <a:spcPts val="600"/>
              </a:spcBef>
              <a:spcAft>
                <a:spcPts val="600"/>
              </a:spcAft>
              <a:buFont typeface="Arial" panose="020B0604020202020204" pitchFamily="34" charset="0"/>
              <a:buChar char="•"/>
            </a:pPr>
            <a:r>
              <a:rPr lang="en-GB" sz="2400"/>
              <a:t>Any error correlation with other terms (common errors with other parts of the diagram)</a:t>
            </a:r>
          </a:p>
          <a:p>
            <a:pPr marL="285750" indent="-285750">
              <a:spcBef>
                <a:spcPts val="600"/>
              </a:spcBef>
              <a:spcAft>
                <a:spcPts val="600"/>
              </a:spcAft>
              <a:buFont typeface="Arial" panose="020B0604020202020204" pitchFamily="34" charset="0"/>
              <a:buChar char="•"/>
            </a:pPr>
            <a:r>
              <a:rPr lang="en-GB" sz="2400"/>
              <a:t>Error correlations in the dimensions that matter (spatial, temporal, spectral)</a:t>
            </a:r>
          </a:p>
        </p:txBody>
      </p:sp>
      <p:sp>
        <p:nvSpPr>
          <p:cNvPr id="3" name="Rectangle 2">
            <a:extLst>
              <a:ext uri="{FF2B5EF4-FFF2-40B4-BE49-F238E27FC236}">
                <a16:creationId xmlns:a16="http://schemas.microsoft.com/office/drawing/2014/main" id="{31A934BB-FEAA-ABCE-77A7-56F575AF68F0}"/>
              </a:ext>
            </a:extLst>
          </p:cNvPr>
          <p:cNvSpPr/>
          <p:nvPr/>
        </p:nvSpPr>
        <p:spPr>
          <a:xfrm>
            <a:off x="371476" y="4419600"/>
            <a:ext cx="2300604" cy="20701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t>We will work on real examples in the practical sessions</a:t>
            </a:r>
          </a:p>
        </p:txBody>
      </p:sp>
    </p:spTree>
    <p:extLst>
      <p:ext uri="{BB962C8B-B14F-4D97-AF65-F5344CB8AC3E}">
        <p14:creationId xmlns:p14="http://schemas.microsoft.com/office/powerpoint/2010/main" val="661101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EB6D8-7C08-425D-9C92-D55DB2A63947}"/>
              </a:ext>
            </a:extLst>
          </p:cNvPr>
          <p:cNvSpPr>
            <a:spLocks noGrp="1"/>
          </p:cNvSpPr>
          <p:nvPr>
            <p:ph type="title"/>
          </p:nvPr>
        </p:nvSpPr>
        <p:spPr>
          <a:xfrm>
            <a:off x="357718" y="260350"/>
            <a:ext cx="9099549" cy="1143000"/>
          </a:xfrm>
        </p:spPr>
        <p:txBody>
          <a:bodyPr>
            <a:normAutofit/>
          </a:bodyPr>
          <a:lstStyle/>
          <a:p>
            <a:r>
              <a:rPr lang="en-GB"/>
              <a:t>Why does error-correlation matter?</a:t>
            </a:r>
          </a:p>
        </p:txBody>
      </p:sp>
      <p:pic>
        <p:nvPicPr>
          <p:cNvPr id="3" name="Picture 2">
            <a:extLst>
              <a:ext uri="{FF2B5EF4-FFF2-40B4-BE49-F238E27FC236}">
                <a16:creationId xmlns:a16="http://schemas.microsoft.com/office/drawing/2014/main" id="{11DEF8CD-3CC9-482D-8E8D-691C8342505E}"/>
              </a:ext>
            </a:extLst>
          </p:cNvPr>
          <p:cNvPicPr>
            <a:picLocks noChangeAspect="1"/>
          </p:cNvPicPr>
          <p:nvPr/>
        </p:nvPicPr>
        <p:blipFill>
          <a:blip r:embed="rId3"/>
          <a:stretch>
            <a:fillRect/>
          </a:stretch>
        </p:blipFill>
        <p:spPr>
          <a:xfrm>
            <a:off x="1707746" y="1365678"/>
            <a:ext cx="8776508" cy="5273439"/>
          </a:xfrm>
          <a:prstGeom prst="roundRect">
            <a:avLst>
              <a:gd name="adj" fmla="val 23011"/>
            </a:avLst>
          </a:prstGeom>
        </p:spPr>
      </p:pic>
      <p:sp>
        <p:nvSpPr>
          <p:cNvPr id="4" name="TextBox 3">
            <a:extLst>
              <a:ext uri="{FF2B5EF4-FFF2-40B4-BE49-F238E27FC236}">
                <a16:creationId xmlns:a16="http://schemas.microsoft.com/office/drawing/2014/main" id="{219035CB-93A6-4458-010A-FB7C3D348D25}"/>
              </a:ext>
            </a:extLst>
          </p:cNvPr>
          <p:cNvSpPr txBox="1"/>
          <p:nvPr/>
        </p:nvSpPr>
        <p:spPr>
          <a:xfrm>
            <a:off x="8077200" y="6412984"/>
            <a:ext cx="38735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5596"/>
                </a:solidFill>
                <a:effectLst/>
                <a:uLnTx/>
                <a:uFillTx/>
                <a:latin typeface="Arial"/>
                <a:ea typeface="+mn-ea"/>
                <a:cs typeface="+mn-cs"/>
              </a:rPr>
              <a:t>SST Example, C. Merchant (</a:t>
            </a:r>
            <a:r>
              <a:rPr kumimoji="0" lang="en-GB" sz="1800" b="0" i="0" u="none" strike="noStrike" kern="1200" cap="none" spc="0" normalizeH="0" baseline="0" noProof="0" err="1">
                <a:ln>
                  <a:noFill/>
                </a:ln>
                <a:solidFill>
                  <a:srgbClr val="005596"/>
                </a:solidFill>
                <a:effectLst/>
                <a:uLnTx/>
                <a:uFillTx/>
                <a:latin typeface="Arial"/>
                <a:ea typeface="+mn-ea"/>
                <a:cs typeface="+mn-cs"/>
              </a:rPr>
              <a:t>UoR</a:t>
            </a:r>
            <a:r>
              <a:rPr kumimoji="0" lang="en-GB" sz="1800" b="0" i="0" u="none" strike="noStrike" kern="1200" cap="none" spc="0" normalizeH="0" baseline="0" noProof="0">
                <a:ln>
                  <a:noFill/>
                </a:ln>
                <a:solidFill>
                  <a:srgbClr val="005596"/>
                </a:solidFill>
                <a:effectLst/>
                <a:uLnTx/>
                <a:uFillTx/>
                <a:latin typeface="Arial"/>
                <a:ea typeface="+mn-ea"/>
                <a:cs typeface="+mn-cs"/>
              </a:rPr>
              <a:t>)</a:t>
            </a:r>
          </a:p>
        </p:txBody>
      </p:sp>
    </p:spTree>
    <p:extLst>
      <p:ext uri="{BB962C8B-B14F-4D97-AF65-F5344CB8AC3E}">
        <p14:creationId xmlns:p14="http://schemas.microsoft.com/office/powerpoint/2010/main" val="2552318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4081D2-1FAD-4B34-9157-C944A2574DC2}"/>
              </a:ext>
            </a:extLst>
          </p:cNvPr>
          <p:cNvSpPr>
            <a:spLocks noGrp="1"/>
          </p:cNvSpPr>
          <p:nvPr>
            <p:ph type="title"/>
          </p:nvPr>
        </p:nvSpPr>
        <p:spPr/>
        <p:txBody>
          <a:bodyPr>
            <a:normAutofit/>
          </a:bodyPr>
          <a:lstStyle/>
          <a:p>
            <a:r>
              <a:rPr lang="en-GB"/>
              <a:t>AVHRR operation: beyond systematic and random</a:t>
            </a:r>
          </a:p>
        </p:txBody>
      </p:sp>
      <p:grpSp>
        <p:nvGrpSpPr>
          <p:cNvPr id="100" name="Group 99">
            <a:extLst>
              <a:ext uri="{FF2B5EF4-FFF2-40B4-BE49-F238E27FC236}">
                <a16:creationId xmlns:a16="http://schemas.microsoft.com/office/drawing/2014/main" id="{35651837-78B4-4597-989D-A16A790E8EE6}"/>
              </a:ext>
            </a:extLst>
          </p:cNvPr>
          <p:cNvGrpSpPr/>
          <p:nvPr/>
        </p:nvGrpSpPr>
        <p:grpSpPr>
          <a:xfrm>
            <a:off x="912879" y="2408379"/>
            <a:ext cx="3241964" cy="3241964"/>
            <a:chOff x="3516135" y="2177505"/>
            <a:chExt cx="3241964" cy="3241964"/>
          </a:xfrm>
        </p:grpSpPr>
        <p:sp>
          <p:nvSpPr>
            <p:cNvPr id="101" name="Oval 100">
              <a:extLst>
                <a:ext uri="{FF2B5EF4-FFF2-40B4-BE49-F238E27FC236}">
                  <a16:creationId xmlns:a16="http://schemas.microsoft.com/office/drawing/2014/main" id="{499C73F1-C4B3-4361-9455-C70E37B9E1BE}"/>
                </a:ext>
              </a:extLst>
            </p:cNvPr>
            <p:cNvSpPr/>
            <p:nvPr/>
          </p:nvSpPr>
          <p:spPr>
            <a:xfrm>
              <a:off x="3516135" y="2177505"/>
              <a:ext cx="3241964" cy="3241964"/>
            </a:xfrm>
            <a:prstGeom prst="ellipse">
              <a:avLst/>
            </a:prstGeom>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Partial Circle 101">
              <a:extLst>
                <a:ext uri="{FF2B5EF4-FFF2-40B4-BE49-F238E27FC236}">
                  <a16:creationId xmlns:a16="http://schemas.microsoft.com/office/drawing/2014/main" id="{802AB022-A7F0-4A1B-86F1-2E6A6883758F}"/>
                </a:ext>
              </a:extLst>
            </p:cNvPr>
            <p:cNvSpPr/>
            <p:nvPr/>
          </p:nvSpPr>
          <p:spPr>
            <a:xfrm>
              <a:off x="3516135" y="2177505"/>
              <a:ext cx="3241964" cy="3241964"/>
            </a:xfrm>
            <a:prstGeom prst="pie">
              <a:avLst>
                <a:gd name="adj1" fmla="val 14943189"/>
                <a:gd name="adj2" fmla="val 14022470"/>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pSp>
      <p:grpSp>
        <p:nvGrpSpPr>
          <p:cNvPr id="103" name="Group 102">
            <a:extLst>
              <a:ext uri="{FF2B5EF4-FFF2-40B4-BE49-F238E27FC236}">
                <a16:creationId xmlns:a16="http://schemas.microsoft.com/office/drawing/2014/main" id="{BA91CB82-C75B-42B0-8B7B-F3199F9C7CEF}"/>
              </a:ext>
            </a:extLst>
          </p:cNvPr>
          <p:cNvGrpSpPr/>
          <p:nvPr/>
        </p:nvGrpSpPr>
        <p:grpSpPr>
          <a:xfrm>
            <a:off x="912879" y="2408379"/>
            <a:ext cx="3241964" cy="3241964"/>
            <a:chOff x="5589196" y="1239010"/>
            <a:chExt cx="3241964" cy="3241964"/>
          </a:xfrm>
        </p:grpSpPr>
        <p:sp>
          <p:nvSpPr>
            <p:cNvPr id="104" name="Partial Circle 103">
              <a:extLst>
                <a:ext uri="{FF2B5EF4-FFF2-40B4-BE49-F238E27FC236}">
                  <a16:creationId xmlns:a16="http://schemas.microsoft.com/office/drawing/2014/main" id="{42047E64-A366-4C33-A569-54215A745473}"/>
                </a:ext>
              </a:extLst>
            </p:cNvPr>
            <p:cNvSpPr/>
            <p:nvPr/>
          </p:nvSpPr>
          <p:spPr>
            <a:xfrm>
              <a:off x="5589196" y="1239010"/>
              <a:ext cx="3241964" cy="3241964"/>
            </a:xfrm>
            <a:prstGeom prst="pie">
              <a:avLst>
                <a:gd name="adj1" fmla="val 8298429"/>
                <a:gd name="adj2" fmla="val 13127064"/>
              </a:avLst>
            </a:prstGeom>
            <a:solidFill>
              <a:schemeClr val="tx2"/>
            </a:solidFill>
            <a:ln>
              <a:solidFill>
                <a:srgbClr val="080C0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05" name="Partial Circle 104">
              <a:extLst>
                <a:ext uri="{FF2B5EF4-FFF2-40B4-BE49-F238E27FC236}">
                  <a16:creationId xmlns:a16="http://schemas.microsoft.com/office/drawing/2014/main" id="{E928E5F0-7B87-4ABE-9508-791CAA34F183}"/>
                </a:ext>
              </a:extLst>
            </p:cNvPr>
            <p:cNvSpPr/>
            <p:nvPr/>
          </p:nvSpPr>
          <p:spPr>
            <a:xfrm>
              <a:off x="5589196" y="1239010"/>
              <a:ext cx="3241964" cy="3241964"/>
            </a:xfrm>
            <a:prstGeom prst="pie">
              <a:avLst>
                <a:gd name="adj1" fmla="val 14024589"/>
                <a:gd name="adj2" fmla="val 18380876"/>
              </a:avLst>
            </a:prstGeom>
            <a:solidFill>
              <a:schemeClr val="tx2"/>
            </a:solidFill>
            <a:ln>
              <a:solidFill>
                <a:srgbClr val="080C0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06" name="Partial Circle 105">
              <a:extLst>
                <a:ext uri="{FF2B5EF4-FFF2-40B4-BE49-F238E27FC236}">
                  <a16:creationId xmlns:a16="http://schemas.microsoft.com/office/drawing/2014/main" id="{78E1AA3E-B785-487C-A912-149A951BE15C}"/>
                </a:ext>
              </a:extLst>
            </p:cNvPr>
            <p:cNvSpPr/>
            <p:nvPr/>
          </p:nvSpPr>
          <p:spPr>
            <a:xfrm>
              <a:off x="5589196" y="1239010"/>
              <a:ext cx="3241964" cy="3241964"/>
            </a:xfrm>
            <a:prstGeom prst="pie">
              <a:avLst>
                <a:gd name="adj1" fmla="val 19381827"/>
                <a:gd name="adj2" fmla="val 2421439"/>
              </a:avLst>
            </a:prstGeom>
            <a:solidFill>
              <a:schemeClr val="tx2"/>
            </a:solidFill>
            <a:ln>
              <a:solidFill>
                <a:srgbClr val="080C0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pSp>
      <p:sp>
        <p:nvSpPr>
          <p:cNvPr id="107" name="TextBox 106">
            <a:extLst>
              <a:ext uri="{FF2B5EF4-FFF2-40B4-BE49-F238E27FC236}">
                <a16:creationId xmlns:a16="http://schemas.microsoft.com/office/drawing/2014/main" id="{7CDED03E-3557-4D17-A8FA-3FC2F9732331}"/>
              </a:ext>
            </a:extLst>
          </p:cNvPr>
          <p:cNvSpPr txBox="1"/>
          <p:nvPr/>
        </p:nvSpPr>
        <p:spPr>
          <a:xfrm rot="2833508">
            <a:off x="2986952" y="2817208"/>
            <a:ext cx="1502256" cy="369332"/>
          </a:xfrm>
          <a:prstGeom prst="rect">
            <a:avLst/>
          </a:prstGeom>
          <a:noFill/>
        </p:spPr>
        <p:txBody>
          <a:bodyPr wrap="square" rtlCol="0">
            <a:prstTxWarp prst="textArchUp">
              <a:avLst>
                <a:gd name="adj" fmla="val 11300851"/>
              </a:avLst>
            </a:prstTxWarp>
            <a:spAutoFit/>
          </a:bodyPr>
          <a:lstStyle/>
          <a:p>
            <a:pPr algn="ctr"/>
            <a:r>
              <a:rPr lang="en-GB">
                <a:solidFill>
                  <a:srgbClr val="080C0D"/>
                </a:solidFill>
              </a:rPr>
              <a:t>SPACE</a:t>
            </a:r>
            <a:r>
              <a:rPr lang="en-GB"/>
              <a:t> </a:t>
            </a:r>
            <a:r>
              <a:rPr lang="en-GB">
                <a:solidFill>
                  <a:srgbClr val="080C0D"/>
                </a:solidFill>
              </a:rPr>
              <a:t>VIEW</a:t>
            </a:r>
          </a:p>
        </p:txBody>
      </p:sp>
      <p:sp>
        <p:nvSpPr>
          <p:cNvPr id="108" name="TextBox 107">
            <a:extLst>
              <a:ext uri="{FF2B5EF4-FFF2-40B4-BE49-F238E27FC236}">
                <a16:creationId xmlns:a16="http://schemas.microsoft.com/office/drawing/2014/main" id="{33CBE536-E1F5-448A-8952-D3CC15713DF5}"/>
              </a:ext>
            </a:extLst>
          </p:cNvPr>
          <p:cNvSpPr txBox="1"/>
          <p:nvPr/>
        </p:nvSpPr>
        <p:spPr>
          <a:xfrm rot="19155914">
            <a:off x="522737" y="2594001"/>
            <a:ext cx="1502256" cy="369332"/>
          </a:xfrm>
          <a:prstGeom prst="rect">
            <a:avLst/>
          </a:prstGeom>
          <a:noFill/>
        </p:spPr>
        <p:txBody>
          <a:bodyPr wrap="square" rtlCol="0">
            <a:prstTxWarp prst="textArchUp">
              <a:avLst>
                <a:gd name="adj" fmla="val 11300851"/>
              </a:avLst>
            </a:prstTxWarp>
            <a:spAutoFit/>
          </a:bodyPr>
          <a:lstStyle/>
          <a:p>
            <a:pPr algn="ctr"/>
            <a:r>
              <a:rPr lang="en-GB">
                <a:solidFill>
                  <a:srgbClr val="080C0D"/>
                </a:solidFill>
              </a:rPr>
              <a:t>BB</a:t>
            </a:r>
            <a:r>
              <a:rPr lang="en-GB"/>
              <a:t> </a:t>
            </a:r>
            <a:r>
              <a:rPr lang="en-GB">
                <a:solidFill>
                  <a:srgbClr val="080C0D"/>
                </a:solidFill>
              </a:rPr>
              <a:t>VIEW</a:t>
            </a:r>
          </a:p>
        </p:txBody>
      </p:sp>
      <p:sp>
        <p:nvSpPr>
          <p:cNvPr id="109" name="TextBox 108">
            <a:extLst>
              <a:ext uri="{FF2B5EF4-FFF2-40B4-BE49-F238E27FC236}">
                <a16:creationId xmlns:a16="http://schemas.microsoft.com/office/drawing/2014/main" id="{D13DD849-2484-4575-A138-E5D70A5E6898}"/>
              </a:ext>
            </a:extLst>
          </p:cNvPr>
          <p:cNvSpPr txBox="1"/>
          <p:nvPr/>
        </p:nvSpPr>
        <p:spPr>
          <a:xfrm>
            <a:off x="1782732" y="5401983"/>
            <a:ext cx="1502256" cy="369332"/>
          </a:xfrm>
          <a:prstGeom prst="rect">
            <a:avLst/>
          </a:prstGeom>
          <a:noFill/>
        </p:spPr>
        <p:txBody>
          <a:bodyPr wrap="square" rtlCol="0">
            <a:prstTxWarp prst="textArchDown">
              <a:avLst/>
            </a:prstTxWarp>
            <a:spAutoFit/>
          </a:bodyPr>
          <a:lstStyle/>
          <a:p>
            <a:pPr algn="ctr"/>
            <a:r>
              <a:rPr lang="en-GB">
                <a:solidFill>
                  <a:srgbClr val="080C0D"/>
                </a:solidFill>
              </a:rPr>
              <a:t>EARTH VIEW</a:t>
            </a:r>
          </a:p>
        </p:txBody>
      </p:sp>
      <p:sp>
        <p:nvSpPr>
          <p:cNvPr id="110" name="Rectangle 109">
            <a:extLst>
              <a:ext uri="{FF2B5EF4-FFF2-40B4-BE49-F238E27FC236}">
                <a16:creationId xmlns:a16="http://schemas.microsoft.com/office/drawing/2014/main" id="{B0BC2025-F9C3-4D18-809F-23F2B33C279C}"/>
              </a:ext>
            </a:extLst>
          </p:cNvPr>
          <p:cNvSpPr/>
          <p:nvPr/>
        </p:nvSpPr>
        <p:spPr>
          <a:xfrm>
            <a:off x="5410744" y="5113254"/>
            <a:ext cx="339365" cy="339365"/>
          </a:xfrm>
          <a:prstGeom prst="rect">
            <a:avLst/>
          </a:prstGeom>
          <a:solidFill>
            <a:schemeClr val="accent2">
              <a:lumMod val="75000"/>
            </a:schemeClr>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a:extLst>
              <a:ext uri="{FF2B5EF4-FFF2-40B4-BE49-F238E27FC236}">
                <a16:creationId xmlns:a16="http://schemas.microsoft.com/office/drawing/2014/main" id="{6B04D324-BCE5-4D59-906B-08DB8E472141}"/>
              </a:ext>
            </a:extLst>
          </p:cNvPr>
          <p:cNvSpPr/>
          <p:nvPr/>
        </p:nvSpPr>
        <p:spPr>
          <a:xfrm>
            <a:off x="6280599" y="5128237"/>
            <a:ext cx="339365" cy="339365"/>
          </a:xfrm>
          <a:prstGeom prst="rect">
            <a:avLst/>
          </a:prstGeom>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8F8D1F4B-6993-4A5A-A330-A1936B1E48C3}"/>
              </a:ext>
            </a:extLst>
          </p:cNvPr>
          <p:cNvSpPr/>
          <p:nvPr/>
        </p:nvSpPr>
        <p:spPr>
          <a:xfrm>
            <a:off x="6693518" y="5128237"/>
            <a:ext cx="339365" cy="339365"/>
          </a:xfrm>
          <a:prstGeom prst="rect">
            <a:avLst/>
          </a:prstGeom>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tangle 112">
            <a:extLst>
              <a:ext uri="{FF2B5EF4-FFF2-40B4-BE49-F238E27FC236}">
                <a16:creationId xmlns:a16="http://schemas.microsoft.com/office/drawing/2014/main" id="{38B0C38C-5CC9-4C9A-9B59-A6501DA2117A}"/>
              </a:ext>
            </a:extLst>
          </p:cNvPr>
          <p:cNvSpPr/>
          <p:nvPr/>
        </p:nvSpPr>
        <p:spPr>
          <a:xfrm>
            <a:off x="7106437" y="5128237"/>
            <a:ext cx="339365" cy="339365"/>
          </a:xfrm>
          <a:prstGeom prst="rect">
            <a:avLst/>
          </a:prstGeom>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113">
            <a:extLst>
              <a:ext uri="{FF2B5EF4-FFF2-40B4-BE49-F238E27FC236}">
                <a16:creationId xmlns:a16="http://schemas.microsoft.com/office/drawing/2014/main" id="{AD73DF97-BDD4-46A3-960D-8B5FCBFBF599}"/>
              </a:ext>
            </a:extLst>
          </p:cNvPr>
          <p:cNvSpPr/>
          <p:nvPr/>
        </p:nvSpPr>
        <p:spPr>
          <a:xfrm>
            <a:off x="7519356" y="5128237"/>
            <a:ext cx="339365" cy="339365"/>
          </a:xfrm>
          <a:prstGeom prst="rect">
            <a:avLst/>
          </a:prstGeom>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174700DA-6A0D-4436-B54C-C7514DCF9373}"/>
              </a:ext>
            </a:extLst>
          </p:cNvPr>
          <p:cNvSpPr/>
          <p:nvPr/>
        </p:nvSpPr>
        <p:spPr>
          <a:xfrm>
            <a:off x="7932275" y="5128237"/>
            <a:ext cx="339365" cy="339365"/>
          </a:xfrm>
          <a:prstGeom prst="rect">
            <a:avLst/>
          </a:prstGeom>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FE3AE1F1-544F-4995-A2DD-65346A6CEC89}"/>
              </a:ext>
            </a:extLst>
          </p:cNvPr>
          <p:cNvSpPr/>
          <p:nvPr/>
        </p:nvSpPr>
        <p:spPr>
          <a:xfrm>
            <a:off x="8805122" y="5128237"/>
            <a:ext cx="339365" cy="339365"/>
          </a:xfrm>
          <a:prstGeom prst="rect">
            <a:avLst/>
          </a:prstGeom>
          <a:solidFill>
            <a:schemeClr val="accent2">
              <a:lumMod val="40000"/>
              <a:lumOff val="60000"/>
            </a:schemeClr>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TextBox 116">
            <a:extLst>
              <a:ext uri="{FF2B5EF4-FFF2-40B4-BE49-F238E27FC236}">
                <a16:creationId xmlns:a16="http://schemas.microsoft.com/office/drawing/2014/main" id="{FE31EEF5-FB97-463F-BE3A-397455AA5ED6}"/>
              </a:ext>
            </a:extLst>
          </p:cNvPr>
          <p:cNvSpPr txBox="1"/>
          <p:nvPr/>
        </p:nvSpPr>
        <p:spPr>
          <a:xfrm>
            <a:off x="4823309" y="5650391"/>
            <a:ext cx="1502256" cy="707886"/>
          </a:xfrm>
          <a:prstGeom prst="rect">
            <a:avLst/>
          </a:prstGeom>
          <a:noFill/>
        </p:spPr>
        <p:txBody>
          <a:bodyPr wrap="square" rtlCol="0">
            <a:spAutoFit/>
          </a:bodyPr>
          <a:lstStyle/>
          <a:p>
            <a:pPr algn="ctr"/>
            <a:r>
              <a:rPr lang="en-GB" sz="2000">
                <a:solidFill>
                  <a:srgbClr val="080C0D"/>
                </a:solidFill>
              </a:rPr>
              <a:t>BB </a:t>
            </a:r>
          </a:p>
          <a:p>
            <a:pPr algn="ctr"/>
            <a:r>
              <a:rPr lang="en-GB" sz="2000">
                <a:solidFill>
                  <a:srgbClr val="080C0D"/>
                </a:solidFill>
              </a:rPr>
              <a:t>COUNTS</a:t>
            </a:r>
          </a:p>
        </p:txBody>
      </p:sp>
      <p:sp>
        <p:nvSpPr>
          <p:cNvPr id="118" name="TextBox 117">
            <a:extLst>
              <a:ext uri="{FF2B5EF4-FFF2-40B4-BE49-F238E27FC236}">
                <a16:creationId xmlns:a16="http://schemas.microsoft.com/office/drawing/2014/main" id="{7705F55F-FE71-46A5-9C0F-7F08647C6447}"/>
              </a:ext>
            </a:extLst>
          </p:cNvPr>
          <p:cNvSpPr txBox="1"/>
          <p:nvPr/>
        </p:nvSpPr>
        <p:spPr>
          <a:xfrm>
            <a:off x="6422428" y="5627391"/>
            <a:ext cx="1695403" cy="707886"/>
          </a:xfrm>
          <a:prstGeom prst="rect">
            <a:avLst/>
          </a:prstGeom>
          <a:noFill/>
        </p:spPr>
        <p:txBody>
          <a:bodyPr wrap="square" rtlCol="0">
            <a:spAutoFit/>
          </a:bodyPr>
          <a:lstStyle/>
          <a:p>
            <a:pPr algn="ctr"/>
            <a:r>
              <a:rPr lang="en-GB" sz="2000">
                <a:solidFill>
                  <a:srgbClr val="080C0D"/>
                </a:solidFill>
              </a:rPr>
              <a:t>EARTH</a:t>
            </a:r>
          </a:p>
          <a:p>
            <a:pPr algn="ctr"/>
            <a:r>
              <a:rPr lang="en-GB" sz="2000">
                <a:solidFill>
                  <a:srgbClr val="080C0D"/>
                </a:solidFill>
              </a:rPr>
              <a:t>COUNTS</a:t>
            </a:r>
          </a:p>
        </p:txBody>
      </p:sp>
      <p:sp>
        <p:nvSpPr>
          <p:cNvPr id="119" name="TextBox 118">
            <a:extLst>
              <a:ext uri="{FF2B5EF4-FFF2-40B4-BE49-F238E27FC236}">
                <a16:creationId xmlns:a16="http://schemas.microsoft.com/office/drawing/2014/main" id="{4AE0D917-DDC2-4DDB-996D-648F4F82269E}"/>
              </a:ext>
            </a:extLst>
          </p:cNvPr>
          <p:cNvSpPr txBox="1"/>
          <p:nvPr/>
        </p:nvSpPr>
        <p:spPr>
          <a:xfrm>
            <a:off x="8164739" y="5648755"/>
            <a:ext cx="1608151" cy="646331"/>
          </a:xfrm>
          <a:prstGeom prst="rect">
            <a:avLst/>
          </a:prstGeom>
          <a:noFill/>
        </p:spPr>
        <p:txBody>
          <a:bodyPr wrap="square" rtlCol="0">
            <a:spAutoFit/>
          </a:bodyPr>
          <a:lstStyle/>
          <a:p>
            <a:pPr algn="ctr"/>
            <a:r>
              <a:rPr lang="en-GB" sz="1800">
                <a:solidFill>
                  <a:srgbClr val="080C0D"/>
                </a:solidFill>
              </a:rPr>
              <a:t>SPACE</a:t>
            </a:r>
          </a:p>
          <a:p>
            <a:pPr algn="ctr"/>
            <a:r>
              <a:rPr lang="en-GB" sz="1800">
                <a:solidFill>
                  <a:srgbClr val="080C0D"/>
                </a:solidFill>
              </a:rPr>
              <a:t>COUNTS</a:t>
            </a:r>
          </a:p>
        </p:txBody>
      </p:sp>
      <p:sp>
        <p:nvSpPr>
          <p:cNvPr id="120" name="Rectangle 119">
            <a:extLst>
              <a:ext uri="{FF2B5EF4-FFF2-40B4-BE49-F238E27FC236}">
                <a16:creationId xmlns:a16="http://schemas.microsoft.com/office/drawing/2014/main" id="{E275B13C-82FC-47EB-B1CC-61252BC39718}"/>
              </a:ext>
            </a:extLst>
          </p:cNvPr>
          <p:cNvSpPr/>
          <p:nvPr/>
        </p:nvSpPr>
        <p:spPr>
          <a:xfrm>
            <a:off x="5410744" y="4700229"/>
            <a:ext cx="339365" cy="339365"/>
          </a:xfrm>
          <a:prstGeom prst="rect">
            <a:avLst/>
          </a:prstGeom>
          <a:solidFill>
            <a:schemeClr val="accent2">
              <a:lumMod val="75000"/>
            </a:schemeClr>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120">
            <a:extLst>
              <a:ext uri="{FF2B5EF4-FFF2-40B4-BE49-F238E27FC236}">
                <a16:creationId xmlns:a16="http://schemas.microsoft.com/office/drawing/2014/main" id="{7A31AECD-4FF8-44C8-9426-4E70543A4FE9}"/>
              </a:ext>
            </a:extLst>
          </p:cNvPr>
          <p:cNvSpPr/>
          <p:nvPr/>
        </p:nvSpPr>
        <p:spPr>
          <a:xfrm>
            <a:off x="6280599" y="4715212"/>
            <a:ext cx="339365" cy="339365"/>
          </a:xfrm>
          <a:prstGeom prst="rect">
            <a:avLst/>
          </a:prstGeom>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a:extLst>
              <a:ext uri="{FF2B5EF4-FFF2-40B4-BE49-F238E27FC236}">
                <a16:creationId xmlns:a16="http://schemas.microsoft.com/office/drawing/2014/main" id="{684E7327-F465-4333-8B99-C1B632055FB0}"/>
              </a:ext>
            </a:extLst>
          </p:cNvPr>
          <p:cNvSpPr/>
          <p:nvPr/>
        </p:nvSpPr>
        <p:spPr>
          <a:xfrm>
            <a:off x="6693518" y="4715212"/>
            <a:ext cx="339365" cy="339365"/>
          </a:xfrm>
          <a:prstGeom prst="rect">
            <a:avLst/>
          </a:prstGeom>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tangle 122">
            <a:extLst>
              <a:ext uri="{FF2B5EF4-FFF2-40B4-BE49-F238E27FC236}">
                <a16:creationId xmlns:a16="http://schemas.microsoft.com/office/drawing/2014/main" id="{3B39663F-4637-43E3-B460-A9D867058C16}"/>
              </a:ext>
            </a:extLst>
          </p:cNvPr>
          <p:cNvSpPr/>
          <p:nvPr/>
        </p:nvSpPr>
        <p:spPr>
          <a:xfrm>
            <a:off x="7106437" y="4715212"/>
            <a:ext cx="339365" cy="339365"/>
          </a:xfrm>
          <a:prstGeom prst="rect">
            <a:avLst/>
          </a:prstGeom>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Rectangle 123">
            <a:extLst>
              <a:ext uri="{FF2B5EF4-FFF2-40B4-BE49-F238E27FC236}">
                <a16:creationId xmlns:a16="http://schemas.microsoft.com/office/drawing/2014/main" id="{0C9FC169-8861-4CCC-9513-3C63E8286CBD}"/>
              </a:ext>
            </a:extLst>
          </p:cNvPr>
          <p:cNvSpPr/>
          <p:nvPr/>
        </p:nvSpPr>
        <p:spPr>
          <a:xfrm>
            <a:off x="7519356" y="4715212"/>
            <a:ext cx="339365" cy="339365"/>
          </a:xfrm>
          <a:prstGeom prst="rect">
            <a:avLst/>
          </a:prstGeom>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Rectangle 124">
            <a:extLst>
              <a:ext uri="{FF2B5EF4-FFF2-40B4-BE49-F238E27FC236}">
                <a16:creationId xmlns:a16="http://schemas.microsoft.com/office/drawing/2014/main" id="{48C1DAC3-B284-4279-9E59-29F4C3D92BDD}"/>
              </a:ext>
            </a:extLst>
          </p:cNvPr>
          <p:cNvSpPr/>
          <p:nvPr/>
        </p:nvSpPr>
        <p:spPr>
          <a:xfrm>
            <a:off x="7932275" y="4715212"/>
            <a:ext cx="339365" cy="339365"/>
          </a:xfrm>
          <a:prstGeom prst="rect">
            <a:avLst/>
          </a:prstGeom>
          <a:solidFill>
            <a:srgbClr val="FFFF00"/>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Rectangle 125">
            <a:extLst>
              <a:ext uri="{FF2B5EF4-FFF2-40B4-BE49-F238E27FC236}">
                <a16:creationId xmlns:a16="http://schemas.microsoft.com/office/drawing/2014/main" id="{F8CE33BA-4C64-47D1-9D5C-0F9443A200F1}"/>
              </a:ext>
            </a:extLst>
          </p:cNvPr>
          <p:cNvSpPr/>
          <p:nvPr/>
        </p:nvSpPr>
        <p:spPr>
          <a:xfrm>
            <a:off x="8805122" y="4715212"/>
            <a:ext cx="339365" cy="339365"/>
          </a:xfrm>
          <a:prstGeom prst="rect">
            <a:avLst/>
          </a:prstGeom>
          <a:solidFill>
            <a:schemeClr val="accent2">
              <a:lumMod val="40000"/>
              <a:lumOff val="60000"/>
            </a:schemeClr>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7" name="Group 126">
            <a:extLst>
              <a:ext uri="{FF2B5EF4-FFF2-40B4-BE49-F238E27FC236}">
                <a16:creationId xmlns:a16="http://schemas.microsoft.com/office/drawing/2014/main" id="{CB6012A9-E45E-4942-9D61-591CA88FF811}"/>
              </a:ext>
            </a:extLst>
          </p:cNvPr>
          <p:cNvGrpSpPr/>
          <p:nvPr/>
        </p:nvGrpSpPr>
        <p:grpSpPr>
          <a:xfrm>
            <a:off x="5410744" y="4282483"/>
            <a:ext cx="3733743" cy="354348"/>
            <a:chOff x="6599605" y="3449445"/>
            <a:chExt cx="3733743" cy="354348"/>
          </a:xfrm>
        </p:grpSpPr>
        <p:sp>
          <p:nvSpPr>
            <p:cNvPr id="128" name="Rectangle 127">
              <a:extLst>
                <a:ext uri="{FF2B5EF4-FFF2-40B4-BE49-F238E27FC236}">
                  <a16:creationId xmlns:a16="http://schemas.microsoft.com/office/drawing/2014/main" id="{CF00037A-F298-43A9-A3E3-54C32B680A8D}"/>
                </a:ext>
              </a:extLst>
            </p:cNvPr>
            <p:cNvSpPr/>
            <p:nvPr/>
          </p:nvSpPr>
          <p:spPr>
            <a:xfrm>
              <a:off x="6599605" y="3449445"/>
              <a:ext cx="339365" cy="339365"/>
            </a:xfrm>
            <a:prstGeom prst="rect">
              <a:avLst/>
            </a:prstGeom>
            <a:solidFill>
              <a:schemeClr val="accent2">
                <a:lumMod val="75000"/>
              </a:schemeClr>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Rectangle 128">
              <a:extLst>
                <a:ext uri="{FF2B5EF4-FFF2-40B4-BE49-F238E27FC236}">
                  <a16:creationId xmlns:a16="http://schemas.microsoft.com/office/drawing/2014/main" id="{D2D00801-DEE7-4D2F-B941-FEDB5C65F265}"/>
                </a:ext>
              </a:extLst>
            </p:cNvPr>
            <p:cNvSpPr/>
            <p:nvPr/>
          </p:nvSpPr>
          <p:spPr>
            <a:xfrm>
              <a:off x="7469460" y="3464428"/>
              <a:ext cx="339365" cy="339365"/>
            </a:xfrm>
            <a:prstGeom prst="rect">
              <a:avLst/>
            </a:prstGeom>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Rectangle 129">
              <a:extLst>
                <a:ext uri="{FF2B5EF4-FFF2-40B4-BE49-F238E27FC236}">
                  <a16:creationId xmlns:a16="http://schemas.microsoft.com/office/drawing/2014/main" id="{C8C0C41F-9424-49D4-A75A-9497C8FEF5F5}"/>
                </a:ext>
              </a:extLst>
            </p:cNvPr>
            <p:cNvSpPr/>
            <p:nvPr/>
          </p:nvSpPr>
          <p:spPr>
            <a:xfrm>
              <a:off x="7882379" y="3464428"/>
              <a:ext cx="339365" cy="339365"/>
            </a:xfrm>
            <a:prstGeom prst="rect">
              <a:avLst/>
            </a:prstGeom>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Rectangle 130">
              <a:extLst>
                <a:ext uri="{FF2B5EF4-FFF2-40B4-BE49-F238E27FC236}">
                  <a16:creationId xmlns:a16="http://schemas.microsoft.com/office/drawing/2014/main" id="{4778EB5A-247B-42E3-9E27-AF6CDE64970A}"/>
                </a:ext>
              </a:extLst>
            </p:cNvPr>
            <p:cNvSpPr/>
            <p:nvPr/>
          </p:nvSpPr>
          <p:spPr>
            <a:xfrm>
              <a:off x="8295298" y="3464428"/>
              <a:ext cx="339365" cy="339365"/>
            </a:xfrm>
            <a:prstGeom prst="rect">
              <a:avLst/>
            </a:prstGeom>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62EEE174-28C8-4E58-BED4-C9344DEF0E16}"/>
                </a:ext>
              </a:extLst>
            </p:cNvPr>
            <p:cNvSpPr/>
            <p:nvPr/>
          </p:nvSpPr>
          <p:spPr>
            <a:xfrm>
              <a:off x="8708217" y="3464428"/>
              <a:ext cx="339365" cy="339365"/>
            </a:xfrm>
            <a:prstGeom prst="rect">
              <a:avLst/>
            </a:prstGeom>
            <a:solidFill>
              <a:srgbClr val="FFFF00"/>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86DE1325-5423-4B88-B233-91BA1DF53132}"/>
                </a:ext>
              </a:extLst>
            </p:cNvPr>
            <p:cNvSpPr/>
            <p:nvPr/>
          </p:nvSpPr>
          <p:spPr>
            <a:xfrm>
              <a:off x="9121136" y="3464428"/>
              <a:ext cx="339365" cy="339365"/>
            </a:xfrm>
            <a:prstGeom prst="rect">
              <a:avLst/>
            </a:prstGeom>
            <a:solidFill>
              <a:srgbClr val="FFC000"/>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133">
              <a:extLst>
                <a:ext uri="{FF2B5EF4-FFF2-40B4-BE49-F238E27FC236}">
                  <a16:creationId xmlns:a16="http://schemas.microsoft.com/office/drawing/2014/main" id="{5F579C3C-ADB0-46A7-8BD3-682BA34BA3E5}"/>
                </a:ext>
              </a:extLst>
            </p:cNvPr>
            <p:cNvSpPr/>
            <p:nvPr/>
          </p:nvSpPr>
          <p:spPr>
            <a:xfrm>
              <a:off x="9993983" y="3464428"/>
              <a:ext cx="339365" cy="339365"/>
            </a:xfrm>
            <a:prstGeom prst="rect">
              <a:avLst/>
            </a:prstGeom>
            <a:solidFill>
              <a:schemeClr val="accent2">
                <a:lumMod val="40000"/>
                <a:lumOff val="60000"/>
              </a:schemeClr>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5" name="Group 134">
            <a:extLst>
              <a:ext uri="{FF2B5EF4-FFF2-40B4-BE49-F238E27FC236}">
                <a16:creationId xmlns:a16="http://schemas.microsoft.com/office/drawing/2014/main" id="{5C6D8668-CAB1-4DF6-8CBF-1E647C70CCAF}"/>
              </a:ext>
            </a:extLst>
          </p:cNvPr>
          <p:cNvGrpSpPr/>
          <p:nvPr/>
        </p:nvGrpSpPr>
        <p:grpSpPr>
          <a:xfrm>
            <a:off x="5409246" y="3869238"/>
            <a:ext cx="3733743" cy="354348"/>
            <a:chOff x="6599605" y="3449445"/>
            <a:chExt cx="3733743" cy="354348"/>
          </a:xfrm>
        </p:grpSpPr>
        <p:sp>
          <p:nvSpPr>
            <p:cNvPr id="136" name="Rectangle 135">
              <a:extLst>
                <a:ext uri="{FF2B5EF4-FFF2-40B4-BE49-F238E27FC236}">
                  <a16:creationId xmlns:a16="http://schemas.microsoft.com/office/drawing/2014/main" id="{1AD6A52F-7511-4874-9296-74F14642F9D7}"/>
                </a:ext>
              </a:extLst>
            </p:cNvPr>
            <p:cNvSpPr/>
            <p:nvPr/>
          </p:nvSpPr>
          <p:spPr>
            <a:xfrm>
              <a:off x="6599605" y="3449445"/>
              <a:ext cx="339365" cy="339365"/>
            </a:xfrm>
            <a:prstGeom prst="rect">
              <a:avLst/>
            </a:prstGeom>
            <a:solidFill>
              <a:schemeClr val="accent2">
                <a:lumMod val="75000"/>
              </a:schemeClr>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055256C6-0D0F-457E-B085-76F12E5B2A24}"/>
                </a:ext>
              </a:extLst>
            </p:cNvPr>
            <p:cNvSpPr/>
            <p:nvPr/>
          </p:nvSpPr>
          <p:spPr>
            <a:xfrm>
              <a:off x="7469460" y="3464428"/>
              <a:ext cx="339365" cy="339365"/>
            </a:xfrm>
            <a:prstGeom prst="rect">
              <a:avLst/>
            </a:prstGeom>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D329D5EB-8937-4043-816E-4B30DFCB61CD}"/>
                </a:ext>
              </a:extLst>
            </p:cNvPr>
            <p:cNvSpPr/>
            <p:nvPr/>
          </p:nvSpPr>
          <p:spPr>
            <a:xfrm>
              <a:off x="7882379" y="3464428"/>
              <a:ext cx="339365" cy="339365"/>
            </a:xfrm>
            <a:prstGeom prst="rect">
              <a:avLst/>
            </a:prstGeom>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24A49266-C1E5-47BB-BF2F-FD543E85DB3D}"/>
                </a:ext>
              </a:extLst>
            </p:cNvPr>
            <p:cNvSpPr/>
            <p:nvPr/>
          </p:nvSpPr>
          <p:spPr>
            <a:xfrm>
              <a:off x="8295298" y="3464428"/>
              <a:ext cx="339365" cy="339365"/>
            </a:xfrm>
            <a:prstGeom prst="rect">
              <a:avLst/>
            </a:prstGeom>
            <a:solidFill>
              <a:srgbClr val="FFFF00"/>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5140F5E9-7AD5-4DC0-A30F-4919C90BDDD3}"/>
                </a:ext>
              </a:extLst>
            </p:cNvPr>
            <p:cNvSpPr/>
            <p:nvPr/>
          </p:nvSpPr>
          <p:spPr>
            <a:xfrm>
              <a:off x="8708217" y="3464428"/>
              <a:ext cx="339365" cy="339365"/>
            </a:xfrm>
            <a:prstGeom prst="rect">
              <a:avLst/>
            </a:prstGeom>
            <a:solidFill>
              <a:srgbClr val="FFC000"/>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CF8E29B8-0FA4-487A-AAAF-54D80D886889}"/>
                </a:ext>
              </a:extLst>
            </p:cNvPr>
            <p:cNvSpPr/>
            <p:nvPr/>
          </p:nvSpPr>
          <p:spPr>
            <a:xfrm>
              <a:off x="9121136" y="3464428"/>
              <a:ext cx="339365" cy="339365"/>
            </a:xfrm>
            <a:prstGeom prst="rect">
              <a:avLst/>
            </a:prstGeom>
            <a:solidFill>
              <a:srgbClr val="FFC000"/>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B7B3D7C5-8549-4A6D-9B2D-88BDCADC6B7D}"/>
                </a:ext>
              </a:extLst>
            </p:cNvPr>
            <p:cNvSpPr/>
            <p:nvPr/>
          </p:nvSpPr>
          <p:spPr>
            <a:xfrm>
              <a:off x="9993983" y="3464428"/>
              <a:ext cx="339365" cy="339365"/>
            </a:xfrm>
            <a:prstGeom prst="rect">
              <a:avLst/>
            </a:prstGeom>
            <a:solidFill>
              <a:schemeClr val="accent2">
                <a:lumMod val="40000"/>
                <a:lumOff val="60000"/>
              </a:schemeClr>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3" name="Group 142">
            <a:extLst>
              <a:ext uri="{FF2B5EF4-FFF2-40B4-BE49-F238E27FC236}">
                <a16:creationId xmlns:a16="http://schemas.microsoft.com/office/drawing/2014/main" id="{DE118235-3E41-43D0-9421-6F1195F56CAC}"/>
              </a:ext>
            </a:extLst>
          </p:cNvPr>
          <p:cNvGrpSpPr/>
          <p:nvPr/>
        </p:nvGrpSpPr>
        <p:grpSpPr>
          <a:xfrm>
            <a:off x="5407749" y="3438858"/>
            <a:ext cx="3733743" cy="354348"/>
            <a:chOff x="6599605" y="3449445"/>
            <a:chExt cx="3733743" cy="354348"/>
          </a:xfrm>
        </p:grpSpPr>
        <p:sp>
          <p:nvSpPr>
            <p:cNvPr id="144" name="Rectangle 143">
              <a:extLst>
                <a:ext uri="{FF2B5EF4-FFF2-40B4-BE49-F238E27FC236}">
                  <a16:creationId xmlns:a16="http://schemas.microsoft.com/office/drawing/2014/main" id="{0214342E-384F-428C-AC78-DBA6DB9963DA}"/>
                </a:ext>
              </a:extLst>
            </p:cNvPr>
            <p:cNvSpPr/>
            <p:nvPr/>
          </p:nvSpPr>
          <p:spPr>
            <a:xfrm>
              <a:off x="6599605" y="3449445"/>
              <a:ext cx="339365" cy="339365"/>
            </a:xfrm>
            <a:prstGeom prst="rect">
              <a:avLst/>
            </a:prstGeom>
            <a:solidFill>
              <a:schemeClr val="accent2">
                <a:lumMod val="75000"/>
              </a:schemeClr>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3E556FE3-1724-4608-B0C2-FF119B024B09}"/>
                </a:ext>
              </a:extLst>
            </p:cNvPr>
            <p:cNvSpPr/>
            <p:nvPr/>
          </p:nvSpPr>
          <p:spPr>
            <a:xfrm>
              <a:off x="7469460" y="3464428"/>
              <a:ext cx="339365" cy="339365"/>
            </a:xfrm>
            <a:prstGeom prst="rect">
              <a:avLst/>
            </a:prstGeom>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729225D6-9125-4622-99BE-21EFA8BB6FE2}"/>
                </a:ext>
              </a:extLst>
            </p:cNvPr>
            <p:cNvSpPr/>
            <p:nvPr/>
          </p:nvSpPr>
          <p:spPr>
            <a:xfrm>
              <a:off x="7882379" y="3464428"/>
              <a:ext cx="339365" cy="339365"/>
            </a:xfrm>
            <a:prstGeom prst="rect">
              <a:avLst/>
            </a:prstGeom>
            <a:solidFill>
              <a:srgbClr val="FFFF00"/>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6686A2CD-AAB4-4828-805D-D300371E80F4}"/>
                </a:ext>
              </a:extLst>
            </p:cNvPr>
            <p:cNvSpPr/>
            <p:nvPr/>
          </p:nvSpPr>
          <p:spPr>
            <a:xfrm>
              <a:off x="8295298" y="3464428"/>
              <a:ext cx="339365" cy="339365"/>
            </a:xfrm>
            <a:prstGeom prst="rect">
              <a:avLst/>
            </a:prstGeom>
            <a:solidFill>
              <a:srgbClr val="FFC000"/>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2929DB44-AE62-458F-9F5E-D644DD0F2E13}"/>
                </a:ext>
              </a:extLst>
            </p:cNvPr>
            <p:cNvSpPr/>
            <p:nvPr/>
          </p:nvSpPr>
          <p:spPr>
            <a:xfrm>
              <a:off x="8708217" y="3464428"/>
              <a:ext cx="339365" cy="339365"/>
            </a:xfrm>
            <a:prstGeom prst="rect">
              <a:avLst/>
            </a:prstGeom>
            <a:solidFill>
              <a:schemeClr val="accent4">
                <a:lumMod val="75000"/>
              </a:schemeClr>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B8B3BADA-6451-4959-8178-6646D5E6F729}"/>
                </a:ext>
              </a:extLst>
            </p:cNvPr>
            <p:cNvSpPr/>
            <p:nvPr/>
          </p:nvSpPr>
          <p:spPr>
            <a:xfrm>
              <a:off x="9121136" y="3464428"/>
              <a:ext cx="339365" cy="339365"/>
            </a:xfrm>
            <a:prstGeom prst="rect">
              <a:avLst/>
            </a:prstGeom>
            <a:solidFill>
              <a:schemeClr val="accent4">
                <a:lumMod val="75000"/>
              </a:schemeClr>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8000ACBD-A389-4339-A976-0761021D4203}"/>
                </a:ext>
              </a:extLst>
            </p:cNvPr>
            <p:cNvSpPr/>
            <p:nvPr/>
          </p:nvSpPr>
          <p:spPr>
            <a:xfrm>
              <a:off x="9993983" y="3464428"/>
              <a:ext cx="339365" cy="339365"/>
            </a:xfrm>
            <a:prstGeom prst="rect">
              <a:avLst/>
            </a:prstGeom>
            <a:solidFill>
              <a:schemeClr val="accent2">
                <a:lumMod val="40000"/>
                <a:lumOff val="60000"/>
              </a:schemeClr>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1" name="Group 150">
            <a:extLst>
              <a:ext uri="{FF2B5EF4-FFF2-40B4-BE49-F238E27FC236}">
                <a16:creationId xmlns:a16="http://schemas.microsoft.com/office/drawing/2014/main" id="{3FF0A035-445B-4707-9D62-E6254BD0BF42}"/>
              </a:ext>
            </a:extLst>
          </p:cNvPr>
          <p:cNvGrpSpPr/>
          <p:nvPr/>
        </p:nvGrpSpPr>
        <p:grpSpPr>
          <a:xfrm>
            <a:off x="5404755" y="3022265"/>
            <a:ext cx="3733743" cy="354348"/>
            <a:chOff x="6599605" y="3449445"/>
            <a:chExt cx="3733743" cy="354348"/>
          </a:xfrm>
        </p:grpSpPr>
        <p:sp>
          <p:nvSpPr>
            <p:cNvPr id="152" name="Rectangle 151">
              <a:extLst>
                <a:ext uri="{FF2B5EF4-FFF2-40B4-BE49-F238E27FC236}">
                  <a16:creationId xmlns:a16="http://schemas.microsoft.com/office/drawing/2014/main" id="{1C09214B-9D81-4777-910E-89F7D8FB310B}"/>
                </a:ext>
              </a:extLst>
            </p:cNvPr>
            <p:cNvSpPr/>
            <p:nvPr/>
          </p:nvSpPr>
          <p:spPr>
            <a:xfrm>
              <a:off x="6599605" y="3449445"/>
              <a:ext cx="339365" cy="339365"/>
            </a:xfrm>
            <a:prstGeom prst="rect">
              <a:avLst/>
            </a:prstGeom>
            <a:solidFill>
              <a:schemeClr val="accent2">
                <a:lumMod val="75000"/>
              </a:schemeClr>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868B350C-0D7C-445D-B2B2-50697FFA61D8}"/>
                </a:ext>
              </a:extLst>
            </p:cNvPr>
            <p:cNvSpPr/>
            <p:nvPr/>
          </p:nvSpPr>
          <p:spPr>
            <a:xfrm>
              <a:off x="7469460" y="3464428"/>
              <a:ext cx="339365" cy="339365"/>
            </a:xfrm>
            <a:prstGeom prst="rect">
              <a:avLst/>
            </a:prstGeom>
            <a:solidFill>
              <a:srgbClr val="FFC000"/>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1F3262FD-4DA8-4E89-A0DE-34E8211122EC}"/>
                </a:ext>
              </a:extLst>
            </p:cNvPr>
            <p:cNvSpPr/>
            <p:nvPr/>
          </p:nvSpPr>
          <p:spPr>
            <a:xfrm>
              <a:off x="7882379" y="3464428"/>
              <a:ext cx="339365" cy="339365"/>
            </a:xfrm>
            <a:prstGeom prst="rect">
              <a:avLst/>
            </a:prstGeom>
            <a:solidFill>
              <a:schemeClr val="accent4">
                <a:lumMod val="75000"/>
              </a:schemeClr>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0BA812FB-8AFD-4A58-B209-0AF3F2031A84}"/>
                </a:ext>
              </a:extLst>
            </p:cNvPr>
            <p:cNvSpPr/>
            <p:nvPr/>
          </p:nvSpPr>
          <p:spPr>
            <a:xfrm>
              <a:off x="8295298" y="3464428"/>
              <a:ext cx="339365" cy="339365"/>
            </a:xfrm>
            <a:prstGeom prst="rect">
              <a:avLst/>
            </a:prstGeom>
            <a:solidFill>
              <a:schemeClr val="accent4">
                <a:lumMod val="75000"/>
              </a:schemeClr>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8E4C690B-493C-443D-A2E8-55FBA5D93283}"/>
                </a:ext>
              </a:extLst>
            </p:cNvPr>
            <p:cNvSpPr/>
            <p:nvPr/>
          </p:nvSpPr>
          <p:spPr>
            <a:xfrm>
              <a:off x="8708217" y="3464428"/>
              <a:ext cx="339365" cy="339365"/>
            </a:xfrm>
            <a:prstGeom prst="rect">
              <a:avLst/>
            </a:prstGeom>
            <a:solidFill>
              <a:srgbClr val="C00000"/>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F31ED9AD-5233-4E44-BDAD-0BD3F73BBA0C}"/>
                </a:ext>
              </a:extLst>
            </p:cNvPr>
            <p:cNvSpPr/>
            <p:nvPr/>
          </p:nvSpPr>
          <p:spPr>
            <a:xfrm>
              <a:off x="9121136" y="3464428"/>
              <a:ext cx="339365" cy="339365"/>
            </a:xfrm>
            <a:prstGeom prst="rect">
              <a:avLst/>
            </a:prstGeom>
            <a:solidFill>
              <a:srgbClr val="C00000"/>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A15358B5-8A00-4AF8-BEC2-8FE928F05D76}"/>
                </a:ext>
              </a:extLst>
            </p:cNvPr>
            <p:cNvSpPr/>
            <p:nvPr/>
          </p:nvSpPr>
          <p:spPr>
            <a:xfrm>
              <a:off x="9993983" y="3464428"/>
              <a:ext cx="339365" cy="339365"/>
            </a:xfrm>
            <a:prstGeom prst="rect">
              <a:avLst/>
            </a:prstGeom>
            <a:solidFill>
              <a:schemeClr val="accent2">
                <a:lumMod val="40000"/>
                <a:lumOff val="60000"/>
              </a:schemeClr>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9" name="Group 158">
            <a:extLst>
              <a:ext uri="{FF2B5EF4-FFF2-40B4-BE49-F238E27FC236}">
                <a16:creationId xmlns:a16="http://schemas.microsoft.com/office/drawing/2014/main" id="{2A4F0E03-BB3A-4306-BBBD-AEF5B08E1F36}"/>
              </a:ext>
            </a:extLst>
          </p:cNvPr>
          <p:cNvGrpSpPr/>
          <p:nvPr/>
        </p:nvGrpSpPr>
        <p:grpSpPr>
          <a:xfrm>
            <a:off x="5406252" y="2608985"/>
            <a:ext cx="3733743" cy="354348"/>
            <a:chOff x="6599605" y="3449445"/>
            <a:chExt cx="3733743" cy="354348"/>
          </a:xfrm>
        </p:grpSpPr>
        <p:sp>
          <p:nvSpPr>
            <p:cNvPr id="160" name="Rectangle 159">
              <a:extLst>
                <a:ext uri="{FF2B5EF4-FFF2-40B4-BE49-F238E27FC236}">
                  <a16:creationId xmlns:a16="http://schemas.microsoft.com/office/drawing/2014/main" id="{1D57517E-5771-4E83-89F7-6F8A0A2E3814}"/>
                </a:ext>
              </a:extLst>
            </p:cNvPr>
            <p:cNvSpPr/>
            <p:nvPr/>
          </p:nvSpPr>
          <p:spPr>
            <a:xfrm>
              <a:off x="6599605" y="3449445"/>
              <a:ext cx="339365" cy="339365"/>
            </a:xfrm>
            <a:prstGeom prst="rect">
              <a:avLst/>
            </a:prstGeom>
            <a:solidFill>
              <a:schemeClr val="accent2">
                <a:lumMod val="75000"/>
              </a:schemeClr>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B806B505-1ABD-4D27-BB0B-22B973A19BBB}"/>
                </a:ext>
              </a:extLst>
            </p:cNvPr>
            <p:cNvSpPr/>
            <p:nvPr/>
          </p:nvSpPr>
          <p:spPr>
            <a:xfrm>
              <a:off x="7469460" y="3464428"/>
              <a:ext cx="339365" cy="339365"/>
            </a:xfrm>
            <a:prstGeom prst="rect">
              <a:avLst/>
            </a:prstGeom>
            <a:solidFill>
              <a:schemeClr val="accent4">
                <a:lumMod val="75000"/>
              </a:schemeClr>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84E38111-57F9-4996-BB58-D0FA81DF8644}"/>
                </a:ext>
              </a:extLst>
            </p:cNvPr>
            <p:cNvSpPr/>
            <p:nvPr/>
          </p:nvSpPr>
          <p:spPr>
            <a:xfrm>
              <a:off x="7882379" y="3464428"/>
              <a:ext cx="339365" cy="339365"/>
            </a:xfrm>
            <a:prstGeom prst="rect">
              <a:avLst/>
            </a:prstGeom>
            <a:solidFill>
              <a:srgbClr val="C00000"/>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64EF4E07-0C78-40BA-A833-ACA0906BBD4C}"/>
                </a:ext>
              </a:extLst>
            </p:cNvPr>
            <p:cNvSpPr/>
            <p:nvPr/>
          </p:nvSpPr>
          <p:spPr>
            <a:xfrm>
              <a:off x="8295298" y="3464428"/>
              <a:ext cx="339365" cy="339365"/>
            </a:xfrm>
            <a:prstGeom prst="rect">
              <a:avLst/>
            </a:prstGeom>
            <a:solidFill>
              <a:srgbClr val="C00000"/>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E18C10D1-5B85-4278-BF08-74E876FC1E8F}"/>
                </a:ext>
              </a:extLst>
            </p:cNvPr>
            <p:cNvSpPr/>
            <p:nvPr/>
          </p:nvSpPr>
          <p:spPr>
            <a:xfrm>
              <a:off x="8708217" y="3464428"/>
              <a:ext cx="339365" cy="339365"/>
            </a:xfrm>
            <a:prstGeom prst="rect">
              <a:avLst/>
            </a:prstGeom>
            <a:solidFill>
              <a:srgbClr val="C00000"/>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7522A3D1-04AD-48AF-997A-3661C4971B77}"/>
                </a:ext>
              </a:extLst>
            </p:cNvPr>
            <p:cNvSpPr/>
            <p:nvPr/>
          </p:nvSpPr>
          <p:spPr>
            <a:xfrm>
              <a:off x="9121136" y="3464428"/>
              <a:ext cx="339365" cy="339365"/>
            </a:xfrm>
            <a:prstGeom prst="rect">
              <a:avLst/>
            </a:prstGeom>
            <a:solidFill>
              <a:srgbClr val="C00000"/>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28ACB6C2-28B0-4BBE-8072-74F73C9265DD}"/>
                </a:ext>
              </a:extLst>
            </p:cNvPr>
            <p:cNvSpPr/>
            <p:nvPr/>
          </p:nvSpPr>
          <p:spPr>
            <a:xfrm>
              <a:off x="9993983" y="3464428"/>
              <a:ext cx="339365" cy="339365"/>
            </a:xfrm>
            <a:prstGeom prst="rect">
              <a:avLst/>
            </a:prstGeom>
            <a:solidFill>
              <a:schemeClr val="accent2">
                <a:lumMod val="40000"/>
                <a:lumOff val="60000"/>
              </a:schemeClr>
            </a:solidFill>
            <a:ln>
              <a:solidFill>
                <a:srgbClr val="080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mc:Choice xmlns:a14="http://schemas.microsoft.com/office/drawing/2010/main" Requires="a14">
          <p:sp>
            <p:nvSpPr>
              <p:cNvPr id="167" name="TextBox 166">
                <a:extLst>
                  <a:ext uri="{FF2B5EF4-FFF2-40B4-BE49-F238E27FC236}">
                    <a16:creationId xmlns:a16="http://schemas.microsoft.com/office/drawing/2014/main" id="{A3DAFDF6-AB05-4F71-A733-05A0EBAEF504}"/>
                  </a:ext>
                </a:extLst>
              </p:cNvPr>
              <p:cNvSpPr txBox="1"/>
              <p:nvPr/>
            </p:nvSpPr>
            <p:spPr>
              <a:xfrm>
                <a:off x="10523444" y="5083870"/>
                <a:ext cx="33936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dirty="0" smtClean="0">
                              <a:solidFill>
                                <a:srgbClr val="080C0D"/>
                              </a:solidFill>
                              <a:latin typeface="Cambria Math" panose="02040503050406030204" pitchFamily="18" charset="0"/>
                            </a:rPr>
                          </m:ctrlPr>
                        </m:sSubPr>
                        <m:e>
                          <m:r>
                            <a:rPr lang="en-GB" i="1" dirty="0" smtClean="0">
                              <a:solidFill>
                                <a:srgbClr val="080C0D"/>
                              </a:solidFill>
                              <a:latin typeface="Cambria Math" panose="02040503050406030204" pitchFamily="18" charset="0"/>
                            </a:rPr>
                            <m:t>𝐺</m:t>
                          </m:r>
                        </m:e>
                        <m:sub>
                          <m:r>
                            <a:rPr lang="en-GB" b="0" i="1" dirty="0" smtClean="0">
                              <a:solidFill>
                                <a:srgbClr val="080C0D"/>
                              </a:solidFill>
                              <a:latin typeface="Cambria Math" panose="02040503050406030204" pitchFamily="18" charset="0"/>
                            </a:rPr>
                            <m:t>1</m:t>
                          </m:r>
                        </m:sub>
                      </m:sSub>
                    </m:oMath>
                  </m:oMathPara>
                </a14:m>
                <a:endParaRPr lang="en-GB">
                  <a:solidFill>
                    <a:srgbClr val="080C0D"/>
                  </a:solidFill>
                </a:endParaRPr>
              </a:p>
            </p:txBody>
          </p:sp>
        </mc:Choice>
        <mc:Fallback>
          <p:sp>
            <p:nvSpPr>
              <p:cNvPr id="167" name="TextBox 166">
                <a:extLst>
                  <a:ext uri="{FF2B5EF4-FFF2-40B4-BE49-F238E27FC236}">
                    <a16:creationId xmlns:a16="http://schemas.microsoft.com/office/drawing/2014/main" id="{A3DAFDF6-AB05-4F71-A733-05A0EBAEF504}"/>
                  </a:ext>
                </a:extLst>
              </p:cNvPr>
              <p:cNvSpPr txBox="1">
                <a:spLocks noRot="1" noChangeAspect="1" noMove="1" noResize="1" noEditPoints="1" noAdjustHandles="1" noChangeArrowheads="1" noChangeShapeType="1" noTextEdit="1"/>
              </p:cNvSpPr>
              <p:nvPr/>
            </p:nvSpPr>
            <p:spPr>
              <a:xfrm>
                <a:off x="10523444" y="5083870"/>
                <a:ext cx="339365" cy="461665"/>
              </a:xfrm>
              <a:prstGeom prst="rect">
                <a:avLst/>
              </a:prstGeom>
              <a:blipFill>
                <a:blip r:embed="rId2"/>
                <a:stretch>
                  <a:fillRect r="-10714"/>
                </a:stretch>
              </a:blipFill>
            </p:spPr>
            <p:txBody>
              <a:bodyPr/>
              <a:lstStyle/>
              <a:p>
                <a:r>
                  <a:rPr lang="en-US">
                    <a:noFill/>
                  </a:rPr>
                  <a:t> </a:t>
                </a:r>
              </a:p>
            </p:txBody>
          </p:sp>
        </mc:Fallback>
      </mc:AlternateContent>
      <p:sp>
        <p:nvSpPr>
          <p:cNvPr id="168" name="TextBox 167">
            <a:extLst>
              <a:ext uri="{FF2B5EF4-FFF2-40B4-BE49-F238E27FC236}">
                <a16:creationId xmlns:a16="http://schemas.microsoft.com/office/drawing/2014/main" id="{B34882C4-8723-42A1-9957-AADB3D1C4DFB}"/>
              </a:ext>
            </a:extLst>
          </p:cNvPr>
          <p:cNvSpPr txBox="1"/>
          <p:nvPr/>
        </p:nvSpPr>
        <p:spPr>
          <a:xfrm>
            <a:off x="10284182" y="5598453"/>
            <a:ext cx="817890" cy="400110"/>
          </a:xfrm>
          <a:prstGeom prst="rect">
            <a:avLst/>
          </a:prstGeom>
          <a:noFill/>
        </p:spPr>
        <p:txBody>
          <a:bodyPr wrap="square" rtlCol="0">
            <a:spAutoFit/>
          </a:bodyPr>
          <a:lstStyle/>
          <a:p>
            <a:pPr algn="ctr"/>
            <a:r>
              <a:rPr lang="en-GB" sz="2000">
                <a:solidFill>
                  <a:srgbClr val="080C0D"/>
                </a:solidFill>
              </a:rPr>
              <a:t>GAIN</a:t>
            </a:r>
          </a:p>
        </p:txBody>
      </p:sp>
      <mc:AlternateContent xmlns:mc="http://schemas.openxmlformats.org/markup-compatibility/2006">
        <mc:Choice xmlns:a14="http://schemas.microsoft.com/office/drawing/2010/main" Requires="a14">
          <p:sp>
            <p:nvSpPr>
              <p:cNvPr id="169" name="TextBox 168">
                <a:extLst>
                  <a:ext uri="{FF2B5EF4-FFF2-40B4-BE49-F238E27FC236}">
                    <a16:creationId xmlns:a16="http://schemas.microsoft.com/office/drawing/2014/main" id="{6FCFF650-E2D0-4D85-B903-D97F922EF286}"/>
                  </a:ext>
                </a:extLst>
              </p:cNvPr>
              <p:cNvSpPr txBox="1"/>
              <p:nvPr/>
            </p:nvSpPr>
            <p:spPr>
              <a:xfrm>
                <a:off x="10523444" y="4665595"/>
                <a:ext cx="33936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dirty="0" smtClean="0">
                              <a:solidFill>
                                <a:srgbClr val="080C0D"/>
                              </a:solidFill>
                              <a:latin typeface="Cambria Math" panose="02040503050406030204" pitchFamily="18" charset="0"/>
                            </a:rPr>
                          </m:ctrlPr>
                        </m:sSubPr>
                        <m:e>
                          <m:r>
                            <a:rPr lang="en-GB" i="1" dirty="0" smtClean="0">
                              <a:solidFill>
                                <a:srgbClr val="080C0D"/>
                              </a:solidFill>
                              <a:latin typeface="Cambria Math" panose="02040503050406030204" pitchFamily="18" charset="0"/>
                            </a:rPr>
                            <m:t>𝐺</m:t>
                          </m:r>
                        </m:e>
                        <m:sub>
                          <m:r>
                            <a:rPr lang="en-GB" b="0" i="1" dirty="0" smtClean="0">
                              <a:solidFill>
                                <a:srgbClr val="080C0D"/>
                              </a:solidFill>
                              <a:latin typeface="Cambria Math" panose="02040503050406030204" pitchFamily="18" charset="0"/>
                            </a:rPr>
                            <m:t>2</m:t>
                          </m:r>
                        </m:sub>
                      </m:sSub>
                    </m:oMath>
                  </m:oMathPara>
                </a14:m>
                <a:endParaRPr lang="en-GB">
                  <a:solidFill>
                    <a:srgbClr val="080C0D"/>
                  </a:solidFill>
                </a:endParaRPr>
              </a:p>
            </p:txBody>
          </p:sp>
        </mc:Choice>
        <mc:Fallback>
          <p:sp>
            <p:nvSpPr>
              <p:cNvPr id="169" name="TextBox 168">
                <a:extLst>
                  <a:ext uri="{FF2B5EF4-FFF2-40B4-BE49-F238E27FC236}">
                    <a16:creationId xmlns:a16="http://schemas.microsoft.com/office/drawing/2014/main" id="{6FCFF650-E2D0-4D85-B903-D97F922EF286}"/>
                  </a:ext>
                </a:extLst>
              </p:cNvPr>
              <p:cNvSpPr txBox="1">
                <a:spLocks noRot="1" noChangeAspect="1" noMove="1" noResize="1" noEditPoints="1" noAdjustHandles="1" noChangeArrowheads="1" noChangeShapeType="1" noTextEdit="1"/>
              </p:cNvSpPr>
              <p:nvPr/>
            </p:nvSpPr>
            <p:spPr>
              <a:xfrm>
                <a:off x="10523444" y="4665595"/>
                <a:ext cx="339365" cy="461665"/>
              </a:xfrm>
              <a:prstGeom prst="rect">
                <a:avLst/>
              </a:prstGeom>
              <a:blipFill>
                <a:blip r:embed="rId3"/>
                <a:stretch>
                  <a:fillRect r="-125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0" name="TextBox 169">
                <a:extLst>
                  <a:ext uri="{FF2B5EF4-FFF2-40B4-BE49-F238E27FC236}">
                    <a16:creationId xmlns:a16="http://schemas.microsoft.com/office/drawing/2014/main" id="{5968D9E3-9182-4136-97FD-9D5BCACE7EEF}"/>
                  </a:ext>
                </a:extLst>
              </p:cNvPr>
              <p:cNvSpPr txBox="1"/>
              <p:nvPr/>
            </p:nvSpPr>
            <p:spPr>
              <a:xfrm>
                <a:off x="10523443" y="4232181"/>
                <a:ext cx="33936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dirty="0" smtClean="0">
                              <a:solidFill>
                                <a:srgbClr val="080C0D"/>
                              </a:solidFill>
                              <a:latin typeface="Cambria Math" panose="02040503050406030204" pitchFamily="18" charset="0"/>
                            </a:rPr>
                          </m:ctrlPr>
                        </m:sSubPr>
                        <m:e>
                          <m:r>
                            <a:rPr lang="en-GB" i="1" dirty="0" smtClean="0">
                              <a:solidFill>
                                <a:srgbClr val="080C0D"/>
                              </a:solidFill>
                              <a:latin typeface="Cambria Math" panose="02040503050406030204" pitchFamily="18" charset="0"/>
                            </a:rPr>
                            <m:t>𝐺</m:t>
                          </m:r>
                        </m:e>
                        <m:sub>
                          <m:r>
                            <a:rPr lang="en-GB" b="0" i="1" dirty="0" smtClean="0">
                              <a:solidFill>
                                <a:srgbClr val="080C0D"/>
                              </a:solidFill>
                              <a:latin typeface="Cambria Math" panose="02040503050406030204" pitchFamily="18" charset="0"/>
                            </a:rPr>
                            <m:t>3</m:t>
                          </m:r>
                        </m:sub>
                      </m:sSub>
                    </m:oMath>
                  </m:oMathPara>
                </a14:m>
                <a:endParaRPr lang="en-GB">
                  <a:solidFill>
                    <a:srgbClr val="080C0D"/>
                  </a:solidFill>
                </a:endParaRPr>
              </a:p>
            </p:txBody>
          </p:sp>
        </mc:Choice>
        <mc:Fallback>
          <p:sp>
            <p:nvSpPr>
              <p:cNvPr id="170" name="TextBox 169">
                <a:extLst>
                  <a:ext uri="{FF2B5EF4-FFF2-40B4-BE49-F238E27FC236}">
                    <a16:creationId xmlns:a16="http://schemas.microsoft.com/office/drawing/2014/main" id="{5968D9E3-9182-4136-97FD-9D5BCACE7EEF}"/>
                  </a:ext>
                </a:extLst>
              </p:cNvPr>
              <p:cNvSpPr txBox="1">
                <a:spLocks noRot="1" noChangeAspect="1" noMove="1" noResize="1" noEditPoints="1" noAdjustHandles="1" noChangeArrowheads="1" noChangeShapeType="1" noTextEdit="1"/>
              </p:cNvSpPr>
              <p:nvPr/>
            </p:nvSpPr>
            <p:spPr>
              <a:xfrm>
                <a:off x="10523443" y="4232181"/>
                <a:ext cx="339365" cy="461665"/>
              </a:xfrm>
              <a:prstGeom prst="rect">
                <a:avLst/>
              </a:prstGeom>
              <a:blipFill>
                <a:blip r:embed="rId4"/>
                <a:stretch>
                  <a:fillRect r="-125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1" name="TextBox 170">
                <a:extLst>
                  <a:ext uri="{FF2B5EF4-FFF2-40B4-BE49-F238E27FC236}">
                    <a16:creationId xmlns:a16="http://schemas.microsoft.com/office/drawing/2014/main" id="{7516E39D-E59C-4E7A-AB29-ECCAD9E65CAB}"/>
                  </a:ext>
                </a:extLst>
              </p:cNvPr>
              <p:cNvSpPr txBox="1"/>
              <p:nvPr/>
            </p:nvSpPr>
            <p:spPr>
              <a:xfrm>
                <a:off x="10523443" y="3818936"/>
                <a:ext cx="33936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dirty="0" smtClean="0">
                              <a:solidFill>
                                <a:srgbClr val="080C0D"/>
                              </a:solidFill>
                              <a:latin typeface="Cambria Math" panose="02040503050406030204" pitchFamily="18" charset="0"/>
                            </a:rPr>
                          </m:ctrlPr>
                        </m:sSubPr>
                        <m:e>
                          <m:r>
                            <a:rPr lang="en-GB" i="1" dirty="0" smtClean="0">
                              <a:solidFill>
                                <a:srgbClr val="080C0D"/>
                              </a:solidFill>
                              <a:latin typeface="Cambria Math" panose="02040503050406030204" pitchFamily="18" charset="0"/>
                            </a:rPr>
                            <m:t>𝐺</m:t>
                          </m:r>
                        </m:e>
                        <m:sub>
                          <m:r>
                            <a:rPr lang="en-GB" b="0" i="1" dirty="0" smtClean="0">
                              <a:solidFill>
                                <a:srgbClr val="080C0D"/>
                              </a:solidFill>
                              <a:latin typeface="Cambria Math" panose="02040503050406030204" pitchFamily="18" charset="0"/>
                            </a:rPr>
                            <m:t>4</m:t>
                          </m:r>
                        </m:sub>
                      </m:sSub>
                    </m:oMath>
                  </m:oMathPara>
                </a14:m>
                <a:endParaRPr lang="en-GB">
                  <a:solidFill>
                    <a:srgbClr val="080C0D"/>
                  </a:solidFill>
                </a:endParaRPr>
              </a:p>
            </p:txBody>
          </p:sp>
        </mc:Choice>
        <mc:Fallback>
          <p:sp>
            <p:nvSpPr>
              <p:cNvPr id="171" name="TextBox 170">
                <a:extLst>
                  <a:ext uri="{FF2B5EF4-FFF2-40B4-BE49-F238E27FC236}">
                    <a16:creationId xmlns:a16="http://schemas.microsoft.com/office/drawing/2014/main" id="{7516E39D-E59C-4E7A-AB29-ECCAD9E65CAB}"/>
                  </a:ext>
                </a:extLst>
              </p:cNvPr>
              <p:cNvSpPr txBox="1">
                <a:spLocks noRot="1" noChangeAspect="1" noMove="1" noResize="1" noEditPoints="1" noAdjustHandles="1" noChangeArrowheads="1" noChangeShapeType="1" noTextEdit="1"/>
              </p:cNvSpPr>
              <p:nvPr/>
            </p:nvSpPr>
            <p:spPr>
              <a:xfrm>
                <a:off x="10523443" y="3818936"/>
                <a:ext cx="339365" cy="461665"/>
              </a:xfrm>
              <a:prstGeom prst="rect">
                <a:avLst/>
              </a:prstGeom>
              <a:blipFill>
                <a:blip r:embed="rId5"/>
                <a:stretch>
                  <a:fillRect r="-1071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2" name="TextBox 171">
                <a:extLst>
                  <a:ext uri="{FF2B5EF4-FFF2-40B4-BE49-F238E27FC236}">
                    <a16:creationId xmlns:a16="http://schemas.microsoft.com/office/drawing/2014/main" id="{30F12114-B62B-437D-A0B1-103CE7723CCE}"/>
                  </a:ext>
                </a:extLst>
              </p:cNvPr>
              <p:cNvSpPr txBox="1"/>
              <p:nvPr/>
            </p:nvSpPr>
            <p:spPr>
              <a:xfrm>
                <a:off x="10523442" y="3409759"/>
                <a:ext cx="33936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dirty="0" smtClean="0">
                              <a:solidFill>
                                <a:srgbClr val="080C0D"/>
                              </a:solidFill>
                              <a:latin typeface="Cambria Math" panose="02040503050406030204" pitchFamily="18" charset="0"/>
                            </a:rPr>
                          </m:ctrlPr>
                        </m:sSubPr>
                        <m:e>
                          <m:r>
                            <a:rPr lang="en-GB" i="1" dirty="0" smtClean="0">
                              <a:solidFill>
                                <a:srgbClr val="080C0D"/>
                              </a:solidFill>
                              <a:latin typeface="Cambria Math" panose="02040503050406030204" pitchFamily="18" charset="0"/>
                            </a:rPr>
                            <m:t>𝐺</m:t>
                          </m:r>
                        </m:e>
                        <m:sub>
                          <m:r>
                            <a:rPr lang="en-GB" b="0" i="1" dirty="0" smtClean="0">
                              <a:solidFill>
                                <a:srgbClr val="080C0D"/>
                              </a:solidFill>
                              <a:latin typeface="Cambria Math" panose="02040503050406030204" pitchFamily="18" charset="0"/>
                            </a:rPr>
                            <m:t>5</m:t>
                          </m:r>
                        </m:sub>
                      </m:sSub>
                    </m:oMath>
                  </m:oMathPara>
                </a14:m>
                <a:endParaRPr lang="en-GB">
                  <a:solidFill>
                    <a:srgbClr val="080C0D"/>
                  </a:solidFill>
                </a:endParaRPr>
              </a:p>
            </p:txBody>
          </p:sp>
        </mc:Choice>
        <mc:Fallback>
          <p:sp>
            <p:nvSpPr>
              <p:cNvPr id="172" name="TextBox 171">
                <a:extLst>
                  <a:ext uri="{FF2B5EF4-FFF2-40B4-BE49-F238E27FC236}">
                    <a16:creationId xmlns:a16="http://schemas.microsoft.com/office/drawing/2014/main" id="{30F12114-B62B-437D-A0B1-103CE7723CCE}"/>
                  </a:ext>
                </a:extLst>
              </p:cNvPr>
              <p:cNvSpPr txBox="1">
                <a:spLocks noRot="1" noChangeAspect="1" noMove="1" noResize="1" noEditPoints="1" noAdjustHandles="1" noChangeArrowheads="1" noChangeShapeType="1" noTextEdit="1"/>
              </p:cNvSpPr>
              <p:nvPr/>
            </p:nvSpPr>
            <p:spPr>
              <a:xfrm>
                <a:off x="10523442" y="3409759"/>
                <a:ext cx="339365" cy="461665"/>
              </a:xfrm>
              <a:prstGeom prst="rect">
                <a:avLst/>
              </a:prstGeom>
              <a:blipFill>
                <a:blip r:embed="rId6"/>
                <a:stretch>
                  <a:fillRect r="-1428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3" name="TextBox 172">
                <a:extLst>
                  <a:ext uri="{FF2B5EF4-FFF2-40B4-BE49-F238E27FC236}">
                    <a16:creationId xmlns:a16="http://schemas.microsoft.com/office/drawing/2014/main" id="{4635F2F4-B3C8-44C9-A839-0704C6A05902}"/>
                  </a:ext>
                </a:extLst>
              </p:cNvPr>
              <p:cNvSpPr txBox="1"/>
              <p:nvPr/>
            </p:nvSpPr>
            <p:spPr>
              <a:xfrm>
                <a:off x="10523441" y="3014837"/>
                <a:ext cx="33936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dirty="0" smtClean="0">
                              <a:solidFill>
                                <a:srgbClr val="080C0D"/>
                              </a:solidFill>
                              <a:latin typeface="Cambria Math" panose="02040503050406030204" pitchFamily="18" charset="0"/>
                            </a:rPr>
                          </m:ctrlPr>
                        </m:sSubPr>
                        <m:e>
                          <m:r>
                            <a:rPr lang="en-GB" i="1" dirty="0" smtClean="0">
                              <a:solidFill>
                                <a:srgbClr val="080C0D"/>
                              </a:solidFill>
                              <a:latin typeface="Cambria Math" panose="02040503050406030204" pitchFamily="18" charset="0"/>
                            </a:rPr>
                            <m:t>𝐺</m:t>
                          </m:r>
                        </m:e>
                        <m:sub>
                          <m:r>
                            <a:rPr lang="en-GB" b="0" i="1" dirty="0" smtClean="0">
                              <a:solidFill>
                                <a:srgbClr val="080C0D"/>
                              </a:solidFill>
                              <a:latin typeface="Cambria Math" panose="02040503050406030204" pitchFamily="18" charset="0"/>
                            </a:rPr>
                            <m:t>6</m:t>
                          </m:r>
                        </m:sub>
                      </m:sSub>
                    </m:oMath>
                  </m:oMathPara>
                </a14:m>
                <a:endParaRPr lang="en-GB">
                  <a:solidFill>
                    <a:srgbClr val="080C0D"/>
                  </a:solidFill>
                </a:endParaRPr>
              </a:p>
            </p:txBody>
          </p:sp>
        </mc:Choice>
        <mc:Fallback>
          <p:sp>
            <p:nvSpPr>
              <p:cNvPr id="173" name="TextBox 172">
                <a:extLst>
                  <a:ext uri="{FF2B5EF4-FFF2-40B4-BE49-F238E27FC236}">
                    <a16:creationId xmlns:a16="http://schemas.microsoft.com/office/drawing/2014/main" id="{4635F2F4-B3C8-44C9-A839-0704C6A05902}"/>
                  </a:ext>
                </a:extLst>
              </p:cNvPr>
              <p:cNvSpPr txBox="1">
                <a:spLocks noRot="1" noChangeAspect="1" noMove="1" noResize="1" noEditPoints="1" noAdjustHandles="1" noChangeArrowheads="1" noChangeShapeType="1" noTextEdit="1"/>
              </p:cNvSpPr>
              <p:nvPr/>
            </p:nvSpPr>
            <p:spPr>
              <a:xfrm>
                <a:off x="10523441" y="3014837"/>
                <a:ext cx="339365" cy="461665"/>
              </a:xfrm>
              <a:prstGeom prst="rect">
                <a:avLst/>
              </a:prstGeom>
              <a:blipFill>
                <a:blip r:embed="rId7"/>
                <a:stretch>
                  <a:fillRect r="-125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4" name="TextBox 173">
                <a:extLst>
                  <a:ext uri="{FF2B5EF4-FFF2-40B4-BE49-F238E27FC236}">
                    <a16:creationId xmlns:a16="http://schemas.microsoft.com/office/drawing/2014/main" id="{BD61A8B5-614A-474D-ACAC-654266183C1A}"/>
                  </a:ext>
                </a:extLst>
              </p:cNvPr>
              <p:cNvSpPr txBox="1"/>
              <p:nvPr/>
            </p:nvSpPr>
            <p:spPr>
              <a:xfrm>
                <a:off x="10523440" y="2582148"/>
                <a:ext cx="33936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dirty="0" smtClean="0">
                              <a:solidFill>
                                <a:srgbClr val="080C0D"/>
                              </a:solidFill>
                              <a:latin typeface="Cambria Math" panose="02040503050406030204" pitchFamily="18" charset="0"/>
                            </a:rPr>
                          </m:ctrlPr>
                        </m:sSubPr>
                        <m:e>
                          <m:r>
                            <a:rPr lang="en-GB" i="1" dirty="0" smtClean="0">
                              <a:solidFill>
                                <a:srgbClr val="080C0D"/>
                              </a:solidFill>
                              <a:latin typeface="Cambria Math" panose="02040503050406030204" pitchFamily="18" charset="0"/>
                            </a:rPr>
                            <m:t>𝐺</m:t>
                          </m:r>
                        </m:e>
                        <m:sub>
                          <m:r>
                            <a:rPr lang="en-GB" b="0" i="1" dirty="0" smtClean="0">
                              <a:solidFill>
                                <a:srgbClr val="080C0D"/>
                              </a:solidFill>
                              <a:latin typeface="Cambria Math" panose="02040503050406030204" pitchFamily="18" charset="0"/>
                            </a:rPr>
                            <m:t>7</m:t>
                          </m:r>
                        </m:sub>
                      </m:sSub>
                    </m:oMath>
                  </m:oMathPara>
                </a14:m>
                <a:endParaRPr lang="en-GB">
                  <a:solidFill>
                    <a:srgbClr val="080C0D"/>
                  </a:solidFill>
                </a:endParaRPr>
              </a:p>
            </p:txBody>
          </p:sp>
        </mc:Choice>
        <mc:Fallback>
          <p:sp>
            <p:nvSpPr>
              <p:cNvPr id="174" name="TextBox 173">
                <a:extLst>
                  <a:ext uri="{FF2B5EF4-FFF2-40B4-BE49-F238E27FC236}">
                    <a16:creationId xmlns:a16="http://schemas.microsoft.com/office/drawing/2014/main" id="{BD61A8B5-614A-474D-ACAC-654266183C1A}"/>
                  </a:ext>
                </a:extLst>
              </p:cNvPr>
              <p:cNvSpPr txBox="1">
                <a:spLocks noRot="1" noChangeAspect="1" noMove="1" noResize="1" noEditPoints="1" noAdjustHandles="1" noChangeArrowheads="1" noChangeShapeType="1" noTextEdit="1"/>
              </p:cNvSpPr>
              <p:nvPr/>
            </p:nvSpPr>
            <p:spPr>
              <a:xfrm>
                <a:off x="10523440" y="2582148"/>
                <a:ext cx="339365" cy="461665"/>
              </a:xfrm>
              <a:prstGeom prst="rect">
                <a:avLst/>
              </a:prstGeom>
              <a:blipFill>
                <a:blip r:embed="rId8"/>
                <a:stretch>
                  <a:fillRect r="-12500"/>
                </a:stretch>
              </a:blipFill>
            </p:spPr>
            <p:txBody>
              <a:bodyPr/>
              <a:lstStyle/>
              <a:p>
                <a:r>
                  <a:rPr lang="en-US">
                    <a:noFill/>
                  </a:rPr>
                  <a:t> </a:t>
                </a:r>
              </a:p>
            </p:txBody>
          </p:sp>
        </mc:Fallback>
      </mc:AlternateContent>
      <p:sp>
        <p:nvSpPr>
          <p:cNvPr id="175" name="Right Brace 174">
            <a:extLst>
              <a:ext uri="{FF2B5EF4-FFF2-40B4-BE49-F238E27FC236}">
                <a16:creationId xmlns:a16="http://schemas.microsoft.com/office/drawing/2014/main" id="{93E052C4-449C-4443-BEA6-A1B333525FDF}"/>
              </a:ext>
            </a:extLst>
          </p:cNvPr>
          <p:cNvSpPr/>
          <p:nvPr/>
        </p:nvSpPr>
        <p:spPr>
          <a:xfrm>
            <a:off x="10994860" y="3034013"/>
            <a:ext cx="214424" cy="1154255"/>
          </a:xfrm>
          <a:prstGeom prst="rightBrace">
            <a:avLst/>
          </a:prstGeom>
          <a:ln>
            <a:solidFill>
              <a:srgbClr val="080C0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80C0D"/>
              </a:solidFill>
            </a:endParaRPr>
          </a:p>
        </p:txBody>
      </p:sp>
      <p:sp>
        <p:nvSpPr>
          <p:cNvPr id="176" name="Right Brace 175">
            <a:extLst>
              <a:ext uri="{FF2B5EF4-FFF2-40B4-BE49-F238E27FC236}">
                <a16:creationId xmlns:a16="http://schemas.microsoft.com/office/drawing/2014/main" id="{7EB264CC-9E64-480C-914C-BABB07EE5D7C}"/>
              </a:ext>
            </a:extLst>
          </p:cNvPr>
          <p:cNvSpPr/>
          <p:nvPr/>
        </p:nvSpPr>
        <p:spPr>
          <a:xfrm>
            <a:off x="10994860" y="4258628"/>
            <a:ext cx="214424" cy="1154255"/>
          </a:xfrm>
          <a:prstGeom prst="rightBrace">
            <a:avLst/>
          </a:prstGeom>
          <a:ln>
            <a:solidFill>
              <a:srgbClr val="080C0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80C0D"/>
              </a:solidFill>
            </a:endParaRPr>
          </a:p>
        </p:txBody>
      </p:sp>
      <mc:AlternateContent xmlns:mc="http://schemas.openxmlformats.org/markup-compatibility/2006">
        <mc:Choice xmlns:a14="http://schemas.microsoft.com/office/drawing/2010/main" Requires="a14">
          <p:sp>
            <p:nvSpPr>
              <p:cNvPr id="177" name="TextBox 176">
                <a:extLst>
                  <a:ext uri="{FF2B5EF4-FFF2-40B4-BE49-F238E27FC236}">
                    <a16:creationId xmlns:a16="http://schemas.microsoft.com/office/drawing/2014/main" id="{3AA92985-9E90-406E-B8B3-91296029C55A}"/>
                  </a:ext>
                </a:extLst>
              </p:cNvPr>
              <p:cNvSpPr txBox="1"/>
              <p:nvPr/>
            </p:nvSpPr>
            <p:spPr>
              <a:xfrm>
                <a:off x="11238096" y="4665595"/>
                <a:ext cx="339365" cy="46243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dirty="0" smtClean="0">
                              <a:solidFill>
                                <a:srgbClr val="080C0D"/>
                              </a:solidFill>
                              <a:latin typeface="Cambria Math" panose="02040503050406030204" pitchFamily="18" charset="0"/>
                            </a:rPr>
                          </m:ctrlPr>
                        </m:sSubPr>
                        <m:e>
                          <m:acc>
                            <m:accPr>
                              <m:chr m:val="̅"/>
                              <m:ctrlPr>
                                <a:rPr lang="en-GB" b="0" i="1" dirty="0" smtClean="0">
                                  <a:solidFill>
                                    <a:srgbClr val="080C0D"/>
                                  </a:solidFill>
                                  <a:latin typeface="Cambria Math" panose="02040503050406030204" pitchFamily="18" charset="0"/>
                                </a:rPr>
                              </m:ctrlPr>
                            </m:accPr>
                            <m:e>
                              <m:r>
                                <a:rPr lang="en-GB" b="0" i="1" dirty="0" smtClean="0">
                                  <a:solidFill>
                                    <a:srgbClr val="080C0D"/>
                                  </a:solidFill>
                                  <a:latin typeface="Cambria Math" panose="02040503050406030204" pitchFamily="18" charset="0"/>
                                </a:rPr>
                                <m:t>𝐺</m:t>
                              </m:r>
                            </m:e>
                          </m:acc>
                        </m:e>
                        <m:sub>
                          <m:r>
                            <a:rPr lang="en-GB" b="0" i="1" dirty="0" smtClean="0">
                              <a:solidFill>
                                <a:srgbClr val="080C0D"/>
                              </a:solidFill>
                              <a:latin typeface="Cambria Math" panose="02040503050406030204" pitchFamily="18" charset="0"/>
                            </a:rPr>
                            <m:t>1</m:t>
                          </m:r>
                        </m:sub>
                      </m:sSub>
                    </m:oMath>
                  </m:oMathPara>
                </a14:m>
                <a:endParaRPr lang="en-GB">
                  <a:solidFill>
                    <a:srgbClr val="080C0D"/>
                  </a:solidFill>
                </a:endParaRPr>
              </a:p>
            </p:txBody>
          </p:sp>
        </mc:Choice>
        <mc:Fallback>
          <p:sp>
            <p:nvSpPr>
              <p:cNvPr id="177" name="TextBox 176">
                <a:extLst>
                  <a:ext uri="{FF2B5EF4-FFF2-40B4-BE49-F238E27FC236}">
                    <a16:creationId xmlns:a16="http://schemas.microsoft.com/office/drawing/2014/main" id="{3AA92985-9E90-406E-B8B3-91296029C55A}"/>
                  </a:ext>
                </a:extLst>
              </p:cNvPr>
              <p:cNvSpPr txBox="1">
                <a:spLocks noRot="1" noChangeAspect="1" noMove="1" noResize="1" noEditPoints="1" noAdjustHandles="1" noChangeArrowheads="1" noChangeShapeType="1" noTextEdit="1"/>
              </p:cNvSpPr>
              <p:nvPr/>
            </p:nvSpPr>
            <p:spPr>
              <a:xfrm>
                <a:off x="11238096" y="4665595"/>
                <a:ext cx="339365" cy="462434"/>
              </a:xfrm>
              <a:prstGeom prst="rect">
                <a:avLst/>
              </a:prstGeom>
              <a:blipFill>
                <a:blip r:embed="rId9"/>
                <a:stretch>
                  <a:fillRect r="-2363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8" name="TextBox 177">
                <a:extLst>
                  <a:ext uri="{FF2B5EF4-FFF2-40B4-BE49-F238E27FC236}">
                    <a16:creationId xmlns:a16="http://schemas.microsoft.com/office/drawing/2014/main" id="{6454DF0A-B3F3-400D-9BC4-2A18BA4972F0}"/>
                  </a:ext>
                </a:extLst>
              </p:cNvPr>
              <p:cNvSpPr txBox="1"/>
              <p:nvPr/>
            </p:nvSpPr>
            <p:spPr>
              <a:xfrm>
                <a:off x="11238096" y="3449604"/>
                <a:ext cx="339365" cy="46243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dirty="0" smtClean="0">
                              <a:solidFill>
                                <a:srgbClr val="080C0D"/>
                              </a:solidFill>
                              <a:latin typeface="Cambria Math" panose="02040503050406030204" pitchFamily="18" charset="0"/>
                            </a:rPr>
                          </m:ctrlPr>
                        </m:sSubPr>
                        <m:e>
                          <m:acc>
                            <m:accPr>
                              <m:chr m:val="̅"/>
                              <m:ctrlPr>
                                <a:rPr lang="en-GB" b="0" i="1" dirty="0" smtClean="0">
                                  <a:solidFill>
                                    <a:srgbClr val="080C0D"/>
                                  </a:solidFill>
                                  <a:latin typeface="Cambria Math" panose="02040503050406030204" pitchFamily="18" charset="0"/>
                                </a:rPr>
                              </m:ctrlPr>
                            </m:accPr>
                            <m:e>
                              <m:r>
                                <a:rPr lang="en-GB" b="0" i="1" dirty="0" smtClean="0">
                                  <a:solidFill>
                                    <a:srgbClr val="080C0D"/>
                                  </a:solidFill>
                                  <a:latin typeface="Cambria Math" panose="02040503050406030204" pitchFamily="18" charset="0"/>
                                </a:rPr>
                                <m:t>𝐺</m:t>
                              </m:r>
                            </m:e>
                          </m:acc>
                        </m:e>
                        <m:sub>
                          <m:r>
                            <a:rPr lang="en-GB" b="0" i="1" dirty="0" smtClean="0">
                              <a:solidFill>
                                <a:srgbClr val="080C0D"/>
                              </a:solidFill>
                              <a:latin typeface="Cambria Math" panose="02040503050406030204" pitchFamily="18" charset="0"/>
                            </a:rPr>
                            <m:t>2</m:t>
                          </m:r>
                        </m:sub>
                      </m:sSub>
                    </m:oMath>
                  </m:oMathPara>
                </a14:m>
                <a:endParaRPr lang="en-GB">
                  <a:solidFill>
                    <a:srgbClr val="080C0D"/>
                  </a:solidFill>
                </a:endParaRPr>
              </a:p>
            </p:txBody>
          </p:sp>
        </mc:Choice>
        <mc:Fallback>
          <p:sp>
            <p:nvSpPr>
              <p:cNvPr id="178" name="TextBox 177">
                <a:extLst>
                  <a:ext uri="{FF2B5EF4-FFF2-40B4-BE49-F238E27FC236}">
                    <a16:creationId xmlns:a16="http://schemas.microsoft.com/office/drawing/2014/main" id="{6454DF0A-B3F3-400D-9BC4-2A18BA4972F0}"/>
                  </a:ext>
                </a:extLst>
              </p:cNvPr>
              <p:cNvSpPr txBox="1">
                <a:spLocks noRot="1" noChangeAspect="1" noMove="1" noResize="1" noEditPoints="1" noAdjustHandles="1" noChangeArrowheads="1" noChangeShapeType="1" noTextEdit="1"/>
              </p:cNvSpPr>
              <p:nvPr/>
            </p:nvSpPr>
            <p:spPr>
              <a:xfrm>
                <a:off x="11238096" y="3449604"/>
                <a:ext cx="339365" cy="462434"/>
              </a:xfrm>
              <a:prstGeom prst="rect">
                <a:avLst/>
              </a:prstGeom>
              <a:blipFill>
                <a:blip r:embed="rId10"/>
                <a:stretch>
                  <a:fillRect r="-23636"/>
                </a:stretch>
              </a:blipFill>
            </p:spPr>
            <p:txBody>
              <a:bodyPr/>
              <a:lstStyle/>
              <a:p>
                <a:r>
                  <a:rPr lang="en-US">
                    <a:noFill/>
                  </a:rPr>
                  <a:t> </a:t>
                </a:r>
              </a:p>
            </p:txBody>
          </p:sp>
        </mc:Fallback>
      </mc:AlternateContent>
      <p:pic>
        <p:nvPicPr>
          <p:cNvPr id="179" name="Picture 178">
            <a:extLst>
              <a:ext uri="{FF2B5EF4-FFF2-40B4-BE49-F238E27FC236}">
                <a16:creationId xmlns:a16="http://schemas.microsoft.com/office/drawing/2014/main" id="{F45764D9-605D-4D16-A7D0-0137E0E53EA2}"/>
              </a:ext>
            </a:extLst>
          </p:cNvPr>
          <p:cNvPicPr>
            <a:picLocks noChangeAspect="1"/>
          </p:cNvPicPr>
          <p:nvPr/>
        </p:nvPicPr>
        <p:blipFill rotWithShape="1">
          <a:blip r:embed="rId11"/>
          <a:srcRect l="-24602" t="63028" r="-1"/>
          <a:stretch/>
        </p:blipFill>
        <p:spPr>
          <a:xfrm>
            <a:off x="10934862" y="2574829"/>
            <a:ext cx="303859" cy="428263"/>
          </a:xfrm>
          <a:prstGeom prst="rect">
            <a:avLst/>
          </a:prstGeom>
        </p:spPr>
      </p:pic>
      <p:sp>
        <p:nvSpPr>
          <p:cNvPr id="180" name="TextBox 179">
            <a:extLst>
              <a:ext uri="{FF2B5EF4-FFF2-40B4-BE49-F238E27FC236}">
                <a16:creationId xmlns:a16="http://schemas.microsoft.com/office/drawing/2014/main" id="{CB1FF4E8-4F17-4CA7-AF57-1A79FDE9DBAF}"/>
              </a:ext>
            </a:extLst>
          </p:cNvPr>
          <p:cNvSpPr txBox="1"/>
          <p:nvPr/>
        </p:nvSpPr>
        <p:spPr>
          <a:xfrm>
            <a:off x="4033000" y="1580373"/>
            <a:ext cx="7639464" cy="461665"/>
          </a:xfrm>
          <a:prstGeom prst="rect">
            <a:avLst/>
          </a:prstGeom>
          <a:noFill/>
        </p:spPr>
        <p:txBody>
          <a:bodyPr wrap="none" rtlCol="0">
            <a:spAutoFit/>
          </a:bodyPr>
          <a:lstStyle/>
          <a:p>
            <a:r>
              <a:rPr lang="en-GB"/>
              <a:t>Sea surface temperature – TIR Radiometer – Example </a:t>
            </a:r>
          </a:p>
        </p:txBody>
      </p:sp>
    </p:spTree>
    <p:extLst>
      <p:ext uri="{BB962C8B-B14F-4D97-AF65-F5344CB8AC3E}">
        <p14:creationId xmlns:p14="http://schemas.microsoft.com/office/powerpoint/2010/main" val="68835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8000" fill="hold"/>
                                        <p:tgtEl>
                                          <p:spTgt spid="100"/>
                                        </p:tgtEl>
                                        <p:attrNameLst>
                                          <p:attrName>r</p:attrName>
                                        </p:attrNameLst>
                                      </p:cBhvr>
                                    </p:animRot>
                                  </p:childTnLst>
                                </p:cTn>
                              </p:par>
                              <p:par>
                                <p:cTn id="7" presetID="1" presetClass="entr" presetSubtype="0" fill="hold" grpId="0" nodeType="withEffect">
                                  <p:stCondLst>
                                    <p:cond delay="200"/>
                                  </p:stCondLst>
                                  <p:childTnLst>
                                    <p:set>
                                      <p:cBhvr>
                                        <p:cTn id="8" dur="1" fill="hold">
                                          <p:stCondLst>
                                            <p:cond delay="0"/>
                                          </p:stCondLst>
                                        </p:cTn>
                                        <p:tgtEl>
                                          <p:spTgt spid="110"/>
                                        </p:tgtEl>
                                        <p:attrNameLst>
                                          <p:attrName>style.visibility</p:attrName>
                                        </p:attrNameLst>
                                      </p:cBhvr>
                                      <p:to>
                                        <p:strVal val="visible"/>
                                      </p:to>
                                    </p:set>
                                  </p:childTnLst>
                                </p:cTn>
                              </p:par>
                              <p:par>
                                <p:cTn id="9" presetID="1" presetClass="entr" presetSubtype="0" fill="hold" grpId="0" nodeType="withEffect">
                                  <p:stCondLst>
                                    <p:cond delay="2300"/>
                                  </p:stCondLst>
                                  <p:childTnLst>
                                    <p:set>
                                      <p:cBhvr>
                                        <p:cTn id="10" dur="1" fill="hold">
                                          <p:stCondLst>
                                            <p:cond delay="0"/>
                                          </p:stCondLst>
                                        </p:cTn>
                                        <p:tgtEl>
                                          <p:spTgt spid="111"/>
                                        </p:tgtEl>
                                        <p:attrNameLst>
                                          <p:attrName>style.visibility</p:attrName>
                                        </p:attrNameLst>
                                      </p:cBhvr>
                                      <p:to>
                                        <p:strVal val="visible"/>
                                      </p:to>
                                    </p:set>
                                  </p:childTnLst>
                                </p:cTn>
                              </p:par>
                              <p:par>
                                <p:cTn id="11" presetID="1" presetClass="entr" presetSubtype="0" fill="hold" grpId="0" nodeType="withEffect">
                                  <p:stCondLst>
                                    <p:cond delay="2800"/>
                                  </p:stCondLst>
                                  <p:childTnLst>
                                    <p:set>
                                      <p:cBhvr>
                                        <p:cTn id="12" dur="1" fill="hold">
                                          <p:stCondLst>
                                            <p:cond delay="0"/>
                                          </p:stCondLst>
                                        </p:cTn>
                                        <p:tgtEl>
                                          <p:spTgt spid="112"/>
                                        </p:tgtEl>
                                        <p:attrNameLst>
                                          <p:attrName>style.visibility</p:attrName>
                                        </p:attrNameLst>
                                      </p:cBhvr>
                                      <p:to>
                                        <p:strVal val="visible"/>
                                      </p:to>
                                    </p:set>
                                  </p:childTnLst>
                                </p:cTn>
                              </p:par>
                              <p:par>
                                <p:cTn id="13" presetID="1" presetClass="entr" presetSubtype="0" fill="hold" grpId="0" nodeType="withEffect">
                                  <p:stCondLst>
                                    <p:cond delay="3300"/>
                                  </p:stCondLst>
                                  <p:childTnLst>
                                    <p:set>
                                      <p:cBhvr>
                                        <p:cTn id="14" dur="1" fill="hold">
                                          <p:stCondLst>
                                            <p:cond delay="0"/>
                                          </p:stCondLst>
                                        </p:cTn>
                                        <p:tgtEl>
                                          <p:spTgt spid="113"/>
                                        </p:tgtEl>
                                        <p:attrNameLst>
                                          <p:attrName>style.visibility</p:attrName>
                                        </p:attrNameLst>
                                      </p:cBhvr>
                                      <p:to>
                                        <p:strVal val="visible"/>
                                      </p:to>
                                    </p:set>
                                  </p:childTnLst>
                                </p:cTn>
                              </p:par>
                              <p:par>
                                <p:cTn id="15" presetID="1" presetClass="entr" presetSubtype="0" fill="hold" grpId="0" nodeType="withEffect">
                                  <p:stCondLst>
                                    <p:cond delay="3800"/>
                                  </p:stCondLst>
                                  <p:childTnLst>
                                    <p:set>
                                      <p:cBhvr>
                                        <p:cTn id="16" dur="1" fill="hold">
                                          <p:stCondLst>
                                            <p:cond delay="0"/>
                                          </p:stCondLst>
                                        </p:cTn>
                                        <p:tgtEl>
                                          <p:spTgt spid="114"/>
                                        </p:tgtEl>
                                        <p:attrNameLst>
                                          <p:attrName>style.visibility</p:attrName>
                                        </p:attrNameLst>
                                      </p:cBhvr>
                                      <p:to>
                                        <p:strVal val="visible"/>
                                      </p:to>
                                    </p:set>
                                  </p:childTnLst>
                                </p:cTn>
                              </p:par>
                              <p:par>
                                <p:cTn id="17" presetID="1" presetClass="entr" presetSubtype="0" fill="hold" grpId="0" nodeType="withEffect">
                                  <p:stCondLst>
                                    <p:cond delay="4300"/>
                                  </p:stCondLst>
                                  <p:childTnLst>
                                    <p:set>
                                      <p:cBhvr>
                                        <p:cTn id="18" dur="1" fill="hold">
                                          <p:stCondLst>
                                            <p:cond delay="0"/>
                                          </p:stCondLst>
                                        </p:cTn>
                                        <p:tgtEl>
                                          <p:spTgt spid="115"/>
                                        </p:tgtEl>
                                        <p:attrNameLst>
                                          <p:attrName>style.visibility</p:attrName>
                                        </p:attrNameLst>
                                      </p:cBhvr>
                                      <p:to>
                                        <p:strVal val="visible"/>
                                      </p:to>
                                    </p:set>
                                  </p:childTnLst>
                                </p:cTn>
                              </p:par>
                              <p:par>
                                <p:cTn id="19" presetID="1" presetClass="entr" presetSubtype="0" fill="hold" grpId="0" nodeType="withEffect">
                                  <p:stCondLst>
                                    <p:cond delay="6100"/>
                                  </p:stCondLst>
                                  <p:childTnLst>
                                    <p:set>
                                      <p:cBhvr>
                                        <p:cTn id="20" dur="1" fill="hold">
                                          <p:stCondLst>
                                            <p:cond delay="0"/>
                                          </p:stCondLst>
                                        </p:cTn>
                                        <p:tgtEl>
                                          <p:spTgt spid="116"/>
                                        </p:tgtEl>
                                        <p:attrNameLst>
                                          <p:attrName>style.visibility</p:attrName>
                                        </p:attrNameLst>
                                      </p:cBhvr>
                                      <p:to>
                                        <p:strVal val="visible"/>
                                      </p:to>
                                    </p:set>
                                  </p:childTnLst>
                                </p:cTn>
                              </p:par>
                            </p:childTnLst>
                          </p:cTn>
                        </p:par>
                        <p:par>
                          <p:cTn id="21" fill="hold">
                            <p:stCondLst>
                              <p:cond delay="8000"/>
                            </p:stCondLst>
                            <p:childTnLst>
                              <p:par>
                                <p:cTn id="22" presetID="8" presetClass="emph" presetSubtype="0" fill="hold" nodeType="afterEffect">
                                  <p:stCondLst>
                                    <p:cond delay="0"/>
                                  </p:stCondLst>
                                  <p:childTnLst>
                                    <p:animRot by="-21600000">
                                      <p:cBhvr>
                                        <p:cTn id="23" dur="8000" fill="hold"/>
                                        <p:tgtEl>
                                          <p:spTgt spid="100"/>
                                        </p:tgtEl>
                                        <p:attrNameLst>
                                          <p:attrName>r</p:attrName>
                                        </p:attrNameLst>
                                      </p:cBhvr>
                                    </p:animRot>
                                  </p:childTnLst>
                                </p:cTn>
                              </p:par>
                              <p:par>
                                <p:cTn id="24" presetID="1" presetClass="entr" presetSubtype="0" fill="hold" grpId="0" nodeType="withEffect">
                                  <p:stCondLst>
                                    <p:cond delay="200"/>
                                  </p:stCondLst>
                                  <p:childTnLst>
                                    <p:set>
                                      <p:cBhvr>
                                        <p:cTn id="25" dur="1" fill="hold">
                                          <p:stCondLst>
                                            <p:cond delay="0"/>
                                          </p:stCondLst>
                                        </p:cTn>
                                        <p:tgtEl>
                                          <p:spTgt spid="120"/>
                                        </p:tgtEl>
                                        <p:attrNameLst>
                                          <p:attrName>style.visibility</p:attrName>
                                        </p:attrNameLst>
                                      </p:cBhvr>
                                      <p:to>
                                        <p:strVal val="visible"/>
                                      </p:to>
                                    </p:set>
                                  </p:childTnLst>
                                </p:cTn>
                              </p:par>
                              <p:par>
                                <p:cTn id="26" presetID="1" presetClass="entr" presetSubtype="0" fill="hold" grpId="0" nodeType="withEffect">
                                  <p:stCondLst>
                                    <p:cond delay="2300"/>
                                  </p:stCondLst>
                                  <p:childTnLst>
                                    <p:set>
                                      <p:cBhvr>
                                        <p:cTn id="27" dur="1" fill="hold">
                                          <p:stCondLst>
                                            <p:cond delay="0"/>
                                          </p:stCondLst>
                                        </p:cTn>
                                        <p:tgtEl>
                                          <p:spTgt spid="121"/>
                                        </p:tgtEl>
                                        <p:attrNameLst>
                                          <p:attrName>style.visibility</p:attrName>
                                        </p:attrNameLst>
                                      </p:cBhvr>
                                      <p:to>
                                        <p:strVal val="visible"/>
                                      </p:to>
                                    </p:set>
                                  </p:childTnLst>
                                </p:cTn>
                              </p:par>
                              <p:par>
                                <p:cTn id="28" presetID="1" presetClass="entr" presetSubtype="0" fill="hold" grpId="0" nodeType="withEffect">
                                  <p:stCondLst>
                                    <p:cond delay="2800"/>
                                  </p:stCondLst>
                                  <p:childTnLst>
                                    <p:set>
                                      <p:cBhvr>
                                        <p:cTn id="29" dur="1" fill="hold">
                                          <p:stCondLst>
                                            <p:cond delay="0"/>
                                          </p:stCondLst>
                                        </p:cTn>
                                        <p:tgtEl>
                                          <p:spTgt spid="122"/>
                                        </p:tgtEl>
                                        <p:attrNameLst>
                                          <p:attrName>style.visibility</p:attrName>
                                        </p:attrNameLst>
                                      </p:cBhvr>
                                      <p:to>
                                        <p:strVal val="visible"/>
                                      </p:to>
                                    </p:set>
                                  </p:childTnLst>
                                </p:cTn>
                              </p:par>
                              <p:par>
                                <p:cTn id="30" presetID="1" presetClass="entr" presetSubtype="0" fill="hold" grpId="0" nodeType="withEffect">
                                  <p:stCondLst>
                                    <p:cond delay="3300"/>
                                  </p:stCondLst>
                                  <p:childTnLst>
                                    <p:set>
                                      <p:cBhvr>
                                        <p:cTn id="31" dur="1" fill="hold">
                                          <p:stCondLst>
                                            <p:cond delay="0"/>
                                          </p:stCondLst>
                                        </p:cTn>
                                        <p:tgtEl>
                                          <p:spTgt spid="123"/>
                                        </p:tgtEl>
                                        <p:attrNameLst>
                                          <p:attrName>style.visibility</p:attrName>
                                        </p:attrNameLst>
                                      </p:cBhvr>
                                      <p:to>
                                        <p:strVal val="visible"/>
                                      </p:to>
                                    </p:set>
                                  </p:childTnLst>
                                </p:cTn>
                              </p:par>
                              <p:par>
                                <p:cTn id="32" presetID="1" presetClass="entr" presetSubtype="0" fill="hold" grpId="0" nodeType="withEffect">
                                  <p:stCondLst>
                                    <p:cond delay="3800"/>
                                  </p:stCondLst>
                                  <p:childTnLst>
                                    <p:set>
                                      <p:cBhvr>
                                        <p:cTn id="33" dur="1" fill="hold">
                                          <p:stCondLst>
                                            <p:cond delay="0"/>
                                          </p:stCondLst>
                                        </p:cTn>
                                        <p:tgtEl>
                                          <p:spTgt spid="124"/>
                                        </p:tgtEl>
                                        <p:attrNameLst>
                                          <p:attrName>style.visibility</p:attrName>
                                        </p:attrNameLst>
                                      </p:cBhvr>
                                      <p:to>
                                        <p:strVal val="visible"/>
                                      </p:to>
                                    </p:set>
                                  </p:childTnLst>
                                </p:cTn>
                              </p:par>
                              <p:par>
                                <p:cTn id="34" presetID="1" presetClass="entr" presetSubtype="0" fill="hold" grpId="0" nodeType="withEffect">
                                  <p:stCondLst>
                                    <p:cond delay="4300"/>
                                  </p:stCondLst>
                                  <p:childTnLst>
                                    <p:set>
                                      <p:cBhvr>
                                        <p:cTn id="35" dur="1" fill="hold">
                                          <p:stCondLst>
                                            <p:cond delay="0"/>
                                          </p:stCondLst>
                                        </p:cTn>
                                        <p:tgtEl>
                                          <p:spTgt spid="125"/>
                                        </p:tgtEl>
                                        <p:attrNameLst>
                                          <p:attrName>style.visibility</p:attrName>
                                        </p:attrNameLst>
                                      </p:cBhvr>
                                      <p:to>
                                        <p:strVal val="visible"/>
                                      </p:to>
                                    </p:set>
                                  </p:childTnLst>
                                </p:cTn>
                              </p:par>
                              <p:par>
                                <p:cTn id="36" presetID="1" presetClass="entr" presetSubtype="0" fill="hold" grpId="0" nodeType="withEffect">
                                  <p:stCondLst>
                                    <p:cond delay="6100"/>
                                  </p:stCondLst>
                                  <p:childTnLst>
                                    <p:set>
                                      <p:cBhvr>
                                        <p:cTn id="37" dur="1" fill="hold">
                                          <p:stCondLst>
                                            <p:cond delay="0"/>
                                          </p:stCondLst>
                                        </p:cTn>
                                        <p:tgtEl>
                                          <p:spTgt spid="126"/>
                                        </p:tgtEl>
                                        <p:attrNameLst>
                                          <p:attrName>style.visibility</p:attrName>
                                        </p:attrNameLst>
                                      </p:cBhvr>
                                      <p:to>
                                        <p:strVal val="visible"/>
                                      </p:to>
                                    </p:set>
                                  </p:childTnLst>
                                </p:cTn>
                              </p:par>
                            </p:childTnLst>
                          </p:cTn>
                        </p:par>
                        <p:par>
                          <p:cTn id="38" fill="hold">
                            <p:stCondLst>
                              <p:cond delay="16000"/>
                            </p:stCondLst>
                            <p:childTnLst>
                              <p:par>
                                <p:cTn id="39" presetID="1" presetClass="entr" presetSubtype="0" fill="hold" nodeType="afterEffect">
                                  <p:stCondLst>
                                    <p:cond delay="0"/>
                                  </p:stCondLst>
                                  <p:childTnLst>
                                    <p:set>
                                      <p:cBhvr>
                                        <p:cTn id="40" dur="1" fill="hold">
                                          <p:stCondLst>
                                            <p:cond delay="0"/>
                                          </p:stCondLst>
                                        </p:cTn>
                                        <p:tgtEl>
                                          <p:spTgt spid="127"/>
                                        </p:tgtEl>
                                        <p:attrNameLst>
                                          <p:attrName>style.visibility</p:attrName>
                                        </p:attrNameLst>
                                      </p:cBhvr>
                                      <p:to>
                                        <p:strVal val="visible"/>
                                      </p:to>
                                    </p:set>
                                  </p:childTnLst>
                                </p:cTn>
                              </p:par>
                            </p:childTnLst>
                          </p:cTn>
                        </p:par>
                        <p:par>
                          <p:cTn id="41" fill="hold">
                            <p:stCondLst>
                              <p:cond delay="16000"/>
                            </p:stCondLst>
                            <p:childTnLst>
                              <p:par>
                                <p:cTn id="42" presetID="1" presetClass="entr" presetSubtype="0" fill="hold" nodeType="afterEffect">
                                  <p:stCondLst>
                                    <p:cond delay="300"/>
                                  </p:stCondLst>
                                  <p:childTnLst>
                                    <p:set>
                                      <p:cBhvr>
                                        <p:cTn id="43" dur="1" fill="hold">
                                          <p:stCondLst>
                                            <p:cond delay="0"/>
                                          </p:stCondLst>
                                        </p:cTn>
                                        <p:tgtEl>
                                          <p:spTgt spid="135"/>
                                        </p:tgtEl>
                                        <p:attrNameLst>
                                          <p:attrName>style.visibility</p:attrName>
                                        </p:attrNameLst>
                                      </p:cBhvr>
                                      <p:to>
                                        <p:strVal val="visible"/>
                                      </p:to>
                                    </p:set>
                                  </p:childTnLst>
                                </p:cTn>
                              </p:par>
                            </p:childTnLst>
                          </p:cTn>
                        </p:par>
                        <p:par>
                          <p:cTn id="44" fill="hold">
                            <p:stCondLst>
                              <p:cond delay="16300"/>
                            </p:stCondLst>
                            <p:childTnLst>
                              <p:par>
                                <p:cTn id="45" presetID="1" presetClass="entr" presetSubtype="0" fill="hold" nodeType="afterEffect">
                                  <p:stCondLst>
                                    <p:cond delay="300"/>
                                  </p:stCondLst>
                                  <p:childTnLst>
                                    <p:set>
                                      <p:cBhvr>
                                        <p:cTn id="46" dur="1" fill="hold">
                                          <p:stCondLst>
                                            <p:cond delay="0"/>
                                          </p:stCondLst>
                                        </p:cTn>
                                        <p:tgtEl>
                                          <p:spTgt spid="143"/>
                                        </p:tgtEl>
                                        <p:attrNameLst>
                                          <p:attrName>style.visibility</p:attrName>
                                        </p:attrNameLst>
                                      </p:cBhvr>
                                      <p:to>
                                        <p:strVal val="visible"/>
                                      </p:to>
                                    </p:set>
                                  </p:childTnLst>
                                </p:cTn>
                              </p:par>
                            </p:childTnLst>
                          </p:cTn>
                        </p:par>
                        <p:par>
                          <p:cTn id="47" fill="hold">
                            <p:stCondLst>
                              <p:cond delay="16600"/>
                            </p:stCondLst>
                            <p:childTnLst>
                              <p:par>
                                <p:cTn id="48" presetID="1" presetClass="entr" presetSubtype="0" fill="hold" nodeType="afterEffect">
                                  <p:stCondLst>
                                    <p:cond delay="300"/>
                                  </p:stCondLst>
                                  <p:childTnLst>
                                    <p:set>
                                      <p:cBhvr>
                                        <p:cTn id="49" dur="1" fill="hold">
                                          <p:stCondLst>
                                            <p:cond delay="0"/>
                                          </p:stCondLst>
                                        </p:cTn>
                                        <p:tgtEl>
                                          <p:spTgt spid="151"/>
                                        </p:tgtEl>
                                        <p:attrNameLst>
                                          <p:attrName>style.visibility</p:attrName>
                                        </p:attrNameLst>
                                      </p:cBhvr>
                                      <p:to>
                                        <p:strVal val="visible"/>
                                      </p:to>
                                    </p:set>
                                  </p:childTnLst>
                                </p:cTn>
                              </p:par>
                            </p:childTnLst>
                          </p:cTn>
                        </p:par>
                        <p:par>
                          <p:cTn id="50" fill="hold">
                            <p:stCondLst>
                              <p:cond delay="16900"/>
                            </p:stCondLst>
                            <p:childTnLst>
                              <p:par>
                                <p:cTn id="51" presetID="1" presetClass="entr" presetSubtype="0" fill="hold" nodeType="afterEffect">
                                  <p:stCondLst>
                                    <p:cond delay="300"/>
                                  </p:stCondLst>
                                  <p:childTnLst>
                                    <p:set>
                                      <p:cBhvr>
                                        <p:cTn id="52" dur="1" fill="hold">
                                          <p:stCondLst>
                                            <p:cond delay="0"/>
                                          </p:stCondLst>
                                        </p:cTn>
                                        <p:tgtEl>
                                          <p:spTgt spid="15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68"/>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0"/>
                                  </p:stCondLst>
                                  <p:childTnLst>
                                    <p:set>
                                      <p:cBhvr>
                                        <p:cTn id="59" dur="1" fill="hold">
                                          <p:stCondLst>
                                            <p:cond delay="0"/>
                                          </p:stCondLst>
                                        </p:cTn>
                                        <p:tgtEl>
                                          <p:spTgt spid="167"/>
                                        </p:tgtEl>
                                        <p:attrNameLst>
                                          <p:attrName>style.visibility</p:attrName>
                                        </p:attrNameLst>
                                      </p:cBhvr>
                                      <p:to>
                                        <p:strVal val="visible"/>
                                      </p:to>
                                    </p:set>
                                  </p:childTnLst>
                                </p:cTn>
                              </p:par>
                            </p:childTnLst>
                          </p:cTn>
                        </p:par>
                        <p:par>
                          <p:cTn id="60" fill="hold">
                            <p:stCondLst>
                              <p:cond delay="0"/>
                            </p:stCondLst>
                            <p:childTnLst>
                              <p:par>
                                <p:cTn id="61" presetID="1" presetClass="entr" presetSubtype="0" fill="hold" grpId="0" nodeType="afterEffect">
                                  <p:stCondLst>
                                    <p:cond delay="300"/>
                                  </p:stCondLst>
                                  <p:childTnLst>
                                    <p:set>
                                      <p:cBhvr>
                                        <p:cTn id="62" dur="1" fill="hold">
                                          <p:stCondLst>
                                            <p:cond delay="0"/>
                                          </p:stCondLst>
                                        </p:cTn>
                                        <p:tgtEl>
                                          <p:spTgt spid="169"/>
                                        </p:tgtEl>
                                        <p:attrNameLst>
                                          <p:attrName>style.visibility</p:attrName>
                                        </p:attrNameLst>
                                      </p:cBhvr>
                                      <p:to>
                                        <p:strVal val="visible"/>
                                      </p:to>
                                    </p:set>
                                  </p:childTnLst>
                                </p:cTn>
                              </p:par>
                            </p:childTnLst>
                          </p:cTn>
                        </p:par>
                        <p:par>
                          <p:cTn id="63" fill="hold">
                            <p:stCondLst>
                              <p:cond delay="300"/>
                            </p:stCondLst>
                            <p:childTnLst>
                              <p:par>
                                <p:cTn id="64" presetID="1" presetClass="entr" presetSubtype="0" fill="hold" grpId="0" nodeType="afterEffect">
                                  <p:stCondLst>
                                    <p:cond delay="300"/>
                                  </p:stCondLst>
                                  <p:childTnLst>
                                    <p:set>
                                      <p:cBhvr>
                                        <p:cTn id="65" dur="1" fill="hold">
                                          <p:stCondLst>
                                            <p:cond delay="0"/>
                                          </p:stCondLst>
                                        </p:cTn>
                                        <p:tgtEl>
                                          <p:spTgt spid="170"/>
                                        </p:tgtEl>
                                        <p:attrNameLst>
                                          <p:attrName>style.visibility</p:attrName>
                                        </p:attrNameLst>
                                      </p:cBhvr>
                                      <p:to>
                                        <p:strVal val="visible"/>
                                      </p:to>
                                    </p:set>
                                  </p:childTnLst>
                                </p:cTn>
                              </p:par>
                            </p:childTnLst>
                          </p:cTn>
                        </p:par>
                        <p:par>
                          <p:cTn id="66" fill="hold">
                            <p:stCondLst>
                              <p:cond delay="600"/>
                            </p:stCondLst>
                            <p:childTnLst>
                              <p:par>
                                <p:cTn id="67" presetID="1" presetClass="entr" presetSubtype="0" fill="hold" grpId="0" nodeType="afterEffect">
                                  <p:stCondLst>
                                    <p:cond delay="300"/>
                                  </p:stCondLst>
                                  <p:childTnLst>
                                    <p:set>
                                      <p:cBhvr>
                                        <p:cTn id="68" dur="1" fill="hold">
                                          <p:stCondLst>
                                            <p:cond delay="0"/>
                                          </p:stCondLst>
                                        </p:cTn>
                                        <p:tgtEl>
                                          <p:spTgt spid="171"/>
                                        </p:tgtEl>
                                        <p:attrNameLst>
                                          <p:attrName>style.visibility</p:attrName>
                                        </p:attrNameLst>
                                      </p:cBhvr>
                                      <p:to>
                                        <p:strVal val="visible"/>
                                      </p:to>
                                    </p:set>
                                  </p:childTnLst>
                                </p:cTn>
                              </p:par>
                            </p:childTnLst>
                          </p:cTn>
                        </p:par>
                        <p:par>
                          <p:cTn id="69" fill="hold">
                            <p:stCondLst>
                              <p:cond delay="900"/>
                            </p:stCondLst>
                            <p:childTnLst>
                              <p:par>
                                <p:cTn id="70" presetID="1" presetClass="entr" presetSubtype="0" fill="hold" grpId="0" nodeType="afterEffect">
                                  <p:stCondLst>
                                    <p:cond delay="300"/>
                                  </p:stCondLst>
                                  <p:childTnLst>
                                    <p:set>
                                      <p:cBhvr>
                                        <p:cTn id="71" dur="1" fill="hold">
                                          <p:stCondLst>
                                            <p:cond delay="0"/>
                                          </p:stCondLst>
                                        </p:cTn>
                                        <p:tgtEl>
                                          <p:spTgt spid="172"/>
                                        </p:tgtEl>
                                        <p:attrNameLst>
                                          <p:attrName>style.visibility</p:attrName>
                                        </p:attrNameLst>
                                      </p:cBhvr>
                                      <p:to>
                                        <p:strVal val="visible"/>
                                      </p:to>
                                    </p:set>
                                  </p:childTnLst>
                                </p:cTn>
                              </p:par>
                            </p:childTnLst>
                          </p:cTn>
                        </p:par>
                        <p:par>
                          <p:cTn id="72" fill="hold">
                            <p:stCondLst>
                              <p:cond delay="1200"/>
                            </p:stCondLst>
                            <p:childTnLst>
                              <p:par>
                                <p:cTn id="73" presetID="1" presetClass="entr" presetSubtype="0" fill="hold" grpId="0" nodeType="afterEffect">
                                  <p:stCondLst>
                                    <p:cond delay="300"/>
                                  </p:stCondLst>
                                  <p:childTnLst>
                                    <p:set>
                                      <p:cBhvr>
                                        <p:cTn id="74" dur="1" fill="hold">
                                          <p:stCondLst>
                                            <p:cond delay="0"/>
                                          </p:stCondLst>
                                        </p:cTn>
                                        <p:tgtEl>
                                          <p:spTgt spid="173"/>
                                        </p:tgtEl>
                                        <p:attrNameLst>
                                          <p:attrName>style.visibility</p:attrName>
                                        </p:attrNameLst>
                                      </p:cBhvr>
                                      <p:to>
                                        <p:strVal val="visible"/>
                                      </p:to>
                                    </p:set>
                                  </p:childTnLst>
                                </p:cTn>
                              </p:par>
                            </p:childTnLst>
                          </p:cTn>
                        </p:par>
                        <p:par>
                          <p:cTn id="75" fill="hold">
                            <p:stCondLst>
                              <p:cond delay="1500"/>
                            </p:stCondLst>
                            <p:childTnLst>
                              <p:par>
                                <p:cTn id="76" presetID="1" presetClass="entr" presetSubtype="0" fill="hold" grpId="0" nodeType="afterEffect">
                                  <p:stCondLst>
                                    <p:cond delay="300"/>
                                  </p:stCondLst>
                                  <p:childTnLst>
                                    <p:set>
                                      <p:cBhvr>
                                        <p:cTn id="77" dur="1" fill="hold">
                                          <p:stCondLst>
                                            <p:cond delay="0"/>
                                          </p:stCondLst>
                                        </p:cTn>
                                        <p:tgtEl>
                                          <p:spTgt spid="174"/>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175"/>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176"/>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177"/>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178"/>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1" grpId="0" animBg="1"/>
      <p:bldP spid="112" grpId="0" animBg="1"/>
      <p:bldP spid="113" grpId="0" animBg="1"/>
      <p:bldP spid="114" grpId="0" animBg="1"/>
      <p:bldP spid="115" grpId="0" animBg="1"/>
      <p:bldP spid="116" grpId="0" animBg="1"/>
      <p:bldP spid="120" grpId="0" animBg="1"/>
      <p:bldP spid="121" grpId="0" animBg="1"/>
      <p:bldP spid="122" grpId="0" animBg="1"/>
      <p:bldP spid="123" grpId="0" animBg="1"/>
      <p:bldP spid="124" grpId="0" animBg="1"/>
      <p:bldP spid="125" grpId="0" animBg="1"/>
      <p:bldP spid="126" grpId="0" animBg="1"/>
      <p:bldP spid="167" grpId="0"/>
      <p:bldP spid="168" grpId="0"/>
      <p:bldP spid="169" grpId="0"/>
      <p:bldP spid="170" grpId="0"/>
      <p:bldP spid="171" grpId="0"/>
      <p:bldP spid="172" grpId="0"/>
      <p:bldP spid="173" grpId="0"/>
      <p:bldP spid="174" grpId="0"/>
      <p:bldP spid="175" grpId="0" animBg="1"/>
      <p:bldP spid="176" grpId="0" animBg="1"/>
      <p:bldP spid="177" grpId="0"/>
      <p:bldP spid="17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E6D41-242D-4478-9192-A2F9B1194619}"/>
              </a:ext>
            </a:extLst>
          </p:cNvPr>
          <p:cNvSpPr>
            <a:spLocks noGrp="1"/>
          </p:cNvSpPr>
          <p:nvPr>
            <p:ph type="title"/>
          </p:nvPr>
        </p:nvSpPr>
        <p:spPr/>
        <p:txBody>
          <a:bodyPr/>
          <a:lstStyle/>
          <a:p>
            <a:r>
              <a:rPr lang="en-GB"/>
              <a:t>Uncertainties in SST radiometer: Error correlation scales in different dimensions</a:t>
            </a:r>
          </a:p>
        </p:txBody>
      </p:sp>
      <p:graphicFrame>
        <p:nvGraphicFramePr>
          <p:cNvPr id="4" name="Table 4">
            <a:extLst>
              <a:ext uri="{FF2B5EF4-FFF2-40B4-BE49-F238E27FC236}">
                <a16:creationId xmlns:a16="http://schemas.microsoft.com/office/drawing/2014/main" id="{B6773F9F-0588-4A4C-949C-E90C4DD4247F}"/>
              </a:ext>
            </a:extLst>
          </p:cNvPr>
          <p:cNvGraphicFramePr>
            <a:graphicFrameLocks noGrp="1"/>
          </p:cNvGraphicFramePr>
          <p:nvPr>
            <p:ph idx="4294967295"/>
          </p:nvPr>
        </p:nvGraphicFramePr>
        <p:xfrm>
          <a:off x="136478" y="2159847"/>
          <a:ext cx="11385548" cy="4297680"/>
        </p:xfrm>
        <a:graphic>
          <a:graphicData uri="http://schemas.openxmlformats.org/drawingml/2006/table">
            <a:tbl>
              <a:tblPr firstRow="1" bandRow="1">
                <a:tableStyleId>{7E9639D4-E3E2-4D34-9284-5A2195B3D0D7}</a:tableStyleId>
              </a:tblPr>
              <a:tblGrid>
                <a:gridCol w="2846387">
                  <a:extLst>
                    <a:ext uri="{9D8B030D-6E8A-4147-A177-3AD203B41FA5}">
                      <a16:colId xmlns:a16="http://schemas.microsoft.com/office/drawing/2014/main" val="1916402919"/>
                    </a:ext>
                  </a:extLst>
                </a:gridCol>
                <a:gridCol w="2846387">
                  <a:extLst>
                    <a:ext uri="{9D8B030D-6E8A-4147-A177-3AD203B41FA5}">
                      <a16:colId xmlns:a16="http://schemas.microsoft.com/office/drawing/2014/main" val="549535414"/>
                    </a:ext>
                  </a:extLst>
                </a:gridCol>
                <a:gridCol w="2846387">
                  <a:extLst>
                    <a:ext uri="{9D8B030D-6E8A-4147-A177-3AD203B41FA5}">
                      <a16:colId xmlns:a16="http://schemas.microsoft.com/office/drawing/2014/main" val="1987100628"/>
                    </a:ext>
                  </a:extLst>
                </a:gridCol>
                <a:gridCol w="2846387">
                  <a:extLst>
                    <a:ext uri="{9D8B030D-6E8A-4147-A177-3AD203B41FA5}">
                      <a16:colId xmlns:a16="http://schemas.microsoft.com/office/drawing/2014/main" val="2672891939"/>
                    </a:ext>
                  </a:extLst>
                </a:gridCol>
              </a:tblGrid>
              <a:tr h="488088">
                <a:tc>
                  <a:txBody>
                    <a:bodyPr/>
                    <a:lstStyle/>
                    <a:p>
                      <a:r>
                        <a:rPr lang="en-GB"/>
                        <a:t>Source of uncertainty</a:t>
                      </a:r>
                    </a:p>
                  </a:txBody>
                  <a:tcPr/>
                </a:tc>
                <a:tc>
                  <a:txBody>
                    <a:bodyPr/>
                    <a:lstStyle/>
                    <a:p>
                      <a:r>
                        <a:rPr lang="en-GB"/>
                        <a:t>Error correlation across track</a:t>
                      </a:r>
                    </a:p>
                  </a:txBody>
                  <a:tcPr/>
                </a:tc>
                <a:tc>
                  <a:txBody>
                    <a:bodyPr/>
                    <a:lstStyle/>
                    <a:p>
                      <a:r>
                        <a:rPr lang="en-GB"/>
                        <a:t>Error correlation along track</a:t>
                      </a:r>
                    </a:p>
                  </a:txBody>
                  <a:tcPr/>
                </a:tc>
                <a:tc>
                  <a:txBody>
                    <a:bodyPr/>
                    <a:lstStyle/>
                    <a:p>
                      <a:r>
                        <a:rPr lang="en-GB"/>
                        <a:t>Error correlation from spectral band to spectral band</a:t>
                      </a:r>
                    </a:p>
                  </a:txBody>
                  <a:tcPr/>
                </a:tc>
                <a:extLst>
                  <a:ext uri="{0D108BD9-81ED-4DB2-BD59-A6C34878D82A}">
                    <a16:rowId xmlns:a16="http://schemas.microsoft.com/office/drawing/2014/main" val="2019140382"/>
                  </a:ext>
                </a:extLst>
              </a:tr>
              <a:tr h="370840">
                <a:tc>
                  <a:txBody>
                    <a:bodyPr/>
                    <a:lstStyle/>
                    <a:p>
                      <a:r>
                        <a:rPr lang="en-GB"/>
                        <a:t>Emissivity of the blackbody target (measured before launch)</a:t>
                      </a:r>
                    </a:p>
                  </a:txBody>
                  <a:tcPr/>
                </a:tc>
                <a:tc>
                  <a:txBody>
                    <a:bodyPr/>
                    <a:lstStyle/>
                    <a:p>
                      <a:r>
                        <a:rPr lang="en-GB"/>
                        <a:t>Fully correlated</a:t>
                      </a:r>
                    </a:p>
                  </a:txBody>
                  <a:tcPr>
                    <a:solidFill>
                      <a:schemeClr val="accent3"/>
                    </a:solidFill>
                  </a:tcPr>
                </a:tc>
                <a:tc>
                  <a:txBody>
                    <a:bodyPr/>
                    <a:lstStyle/>
                    <a:p>
                      <a:r>
                        <a:rPr lang="en-GB"/>
                        <a:t>Fully correlated</a:t>
                      </a:r>
                    </a:p>
                  </a:txBody>
                  <a:tcPr>
                    <a:solidFill>
                      <a:schemeClr val="accent3"/>
                    </a:solidFill>
                  </a:tcPr>
                </a:tc>
                <a:tc>
                  <a:txBody>
                    <a:bodyPr/>
                    <a:lstStyle/>
                    <a:p>
                      <a:r>
                        <a:rPr lang="en-GB"/>
                        <a:t>Fully correlated</a:t>
                      </a:r>
                    </a:p>
                  </a:txBody>
                  <a:tcPr>
                    <a:solidFill>
                      <a:schemeClr val="accent3"/>
                    </a:solidFill>
                  </a:tcPr>
                </a:tc>
                <a:extLst>
                  <a:ext uri="{0D108BD9-81ED-4DB2-BD59-A6C34878D82A}">
                    <a16:rowId xmlns:a16="http://schemas.microsoft.com/office/drawing/2014/main" val="2948551710"/>
                  </a:ext>
                </a:extLst>
              </a:tr>
              <a:tr h="370840">
                <a:tc>
                  <a:txBody>
                    <a:bodyPr/>
                    <a:lstStyle/>
                    <a:p>
                      <a:r>
                        <a:rPr lang="en-GB"/>
                        <a:t>Temperature of the BB target (measured every 50 scan lines)</a:t>
                      </a:r>
                    </a:p>
                  </a:txBody>
                  <a:tcPr/>
                </a:tc>
                <a:tc>
                  <a:txBody>
                    <a:bodyPr/>
                    <a:lstStyle/>
                    <a:p>
                      <a:r>
                        <a:rPr lang="en-GB"/>
                        <a:t>Fully correlated</a:t>
                      </a:r>
                    </a:p>
                  </a:txBody>
                  <a:tcPr>
                    <a:solidFill>
                      <a:schemeClr val="accent3"/>
                    </a:solidFill>
                  </a:tcPr>
                </a:tc>
                <a:tc>
                  <a:txBody>
                    <a:bodyPr/>
                    <a:lstStyle/>
                    <a:p>
                      <a:r>
                        <a:rPr lang="en-GB"/>
                        <a:t>Partially correlated – dropping in triangular fashion over 50 scanlines</a:t>
                      </a:r>
                    </a:p>
                  </a:txBody>
                  <a:tcPr>
                    <a:solidFill>
                      <a:schemeClr val="accent4">
                        <a:lumMod val="20000"/>
                        <a:lumOff val="80000"/>
                      </a:schemeClr>
                    </a:solidFill>
                  </a:tcPr>
                </a:tc>
                <a:tc>
                  <a:txBody>
                    <a:bodyPr/>
                    <a:lstStyle/>
                    <a:p>
                      <a:r>
                        <a:rPr lang="en-GB"/>
                        <a:t>Fully correlated</a:t>
                      </a:r>
                    </a:p>
                  </a:txBody>
                  <a:tcPr>
                    <a:solidFill>
                      <a:schemeClr val="accent3"/>
                    </a:solidFill>
                  </a:tcPr>
                </a:tc>
                <a:extLst>
                  <a:ext uri="{0D108BD9-81ED-4DB2-BD59-A6C34878D82A}">
                    <a16:rowId xmlns:a16="http://schemas.microsoft.com/office/drawing/2014/main" val="1647011559"/>
                  </a:ext>
                </a:extLst>
              </a:tr>
              <a:tr h="370840">
                <a:tc>
                  <a:txBody>
                    <a:bodyPr/>
                    <a:lstStyle/>
                    <a:p>
                      <a:r>
                        <a:rPr lang="en-GB"/>
                        <a:t>Signal (counts) when looking at the BB</a:t>
                      </a:r>
                    </a:p>
                  </a:txBody>
                  <a:tcPr/>
                </a:tc>
                <a:tc>
                  <a:txBody>
                    <a:bodyPr/>
                    <a:lstStyle/>
                    <a:p>
                      <a:r>
                        <a:rPr lang="en-GB"/>
                        <a:t>Fully correlated</a:t>
                      </a:r>
                    </a:p>
                  </a:txBody>
                  <a:tcPr>
                    <a:solidFill>
                      <a:schemeClr val="accent3"/>
                    </a:solidFill>
                  </a:tcPr>
                </a:tc>
                <a:tc>
                  <a:txBody>
                    <a:bodyPr/>
                    <a:lstStyle/>
                    <a:p>
                      <a:r>
                        <a:rPr lang="en-GB"/>
                        <a:t>Partially correlated – dropping in triangular fashion over 50 scanlines</a:t>
                      </a:r>
                    </a:p>
                  </a:txBody>
                  <a:tcPr>
                    <a:solidFill>
                      <a:schemeClr val="accent4">
                        <a:lumMod val="20000"/>
                        <a:lumOff val="80000"/>
                      </a:schemeClr>
                    </a:solidFill>
                  </a:tcPr>
                </a:tc>
                <a:tc>
                  <a:txBody>
                    <a:bodyPr/>
                    <a:lstStyle/>
                    <a:p>
                      <a:r>
                        <a:rPr lang="en-GB"/>
                        <a:t>Uncorrelated</a:t>
                      </a:r>
                    </a:p>
                  </a:txBody>
                  <a:tcPr>
                    <a:solidFill>
                      <a:schemeClr val="accent5">
                        <a:lumMod val="40000"/>
                        <a:lumOff val="60000"/>
                      </a:schemeClr>
                    </a:solidFill>
                  </a:tcPr>
                </a:tc>
                <a:extLst>
                  <a:ext uri="{0D108BD9-81ED-4DB2-BD59-A6C34878D82A}">
                    <a16:rowId xmlns:a16="http://schemas.microsoft.com/office/drawing/2014/main" val="1694588697"/>
                  </a:ext>
                </a:extLst>
              </a:tr>
              <a:tr h="370840">
                <a:tc>
                  <a:txBody>
                    <a:bodyPr/>
                    <a:lstStyle/>
                    <a:p>
                      <a:r>
                        <a:rPr lang="en-GB"/>
                        <a:t>Signal (counts) when looking at the Earth</a:t>
                      </a:r>
                    </a:p>
                  </a:txBody>
                  <a:tcPr/>
                </a:tc>
                <a:tc>
                  <a:txBody>
                    <a:bodyPr/>
                    <a:lstStyle/>
                    <a:p>
                      <a:r>
                        <a:rPr lang="en-GB"/>
                        <a:t>Uncorrelated</a:t>
                      </a:r>
                    </a:p>
                  </a:txBody>
                  <a:tcPr>
                    <a:solidFill>
                      <a:schemeClr val="accent5">
                        <a:lumMod val="40000"/>
                        <a:lumOff val="60000"/>
                      </a:schemeClr>
                    </a:solidFill>
                  </a:tcPr>
                </a:tc>
                <a:tc>
                  <a:txBody>
                    <a:bodyPr/>
                    <a:lstStyle/>
                    <a:p>
                      <a:r>
                        <a:rPr lang="en-GB"/>
                        <a:t>Uncorrelated</a:t>
                      </a:r>
                    </a:p>
                  </a:txBody>
                  <a:tcPr>
                    <a:solidFill>
                      <a:schemeClr val="accent5">
                        <a:lumMod val="40000"/>
                        <a:lumOff val="60000"/>
                      </a:schemeClr>
                    </a:solidFill>
                  </a:tcPr>
                </a:tc>
                <a:tc>
                  <a:txBody>
                    <a:bodyPr/>
                    <a:lstStyle/>
                    <a:p>
                      <a:r>
                        <a:rPr lang="en-GB"/>
                        <a:t>Uncorrelated</a:t>
                      </a:r>
                    </a:p>
                  </a:txBody>
                  <a:tcPr>
                    <a:solidFill>
                      <a:schemeClr val="accent5">
                        <a:lumMod val="40000"/>
                        <a:lumOff val="60000"/>
                      </a:schemeClr>
                    </a:solidFill>
                  </a:tcPr>
                </a:tc>
                <a:extLst>
                  <a:ext uri="{0D108BD9-81ED-4DB2-BD59-A6C34878D82A}">
                    <a16:rowId xmlns:a16="http://schemas.microsoft.com/office/drawing/2014/main" val="3654350815"/>
                  </a:ext>
                </a:extLst>
              </a:tr>
            </a:tbl>
          </a:graphicData>
        </a:graphic>
      </p:graphicFrame>
      <p:grpSp>
        <p:nvGrpSpPr>
          <p:cNvPr id="3" name="Group 2">
            <a:extLst>
              <a:ext uri="{FF2B5EF4-FFF2-40B4-BE49-F238E27FC236}">
                <a16:creationId xmlns:a16="http://schemas.microsoft.com/office/drawing/2014/main" id="{0125B79C-2D0E-BC22-3FD2-4CD4E5E07623}"/>
              </a:ext>
            </a:extLst>
          </p:cNvPr>
          <p:cNvGrpSpPr/>
          <p:nvPr/>
        </p:nvGrpSpPr>
        <p:grpSpPr>
          <a:xfrm>
            <a:off x="10278687" y="68012"/>
            <a:ext cx="1785058" cy="1852863"/>
            <a:chOff x="5238776" y="2423535"/>
            <a:chExt cx="1785058" cy="1852863"/>
          </a:xfrm>
        </p:grpSpPr>
        <p:grpSp>
          <p:nvGrpSpPr>
            <p:cNvPr id="5" name="Group 4">
              <a:extLst>
                <a:ext uri="{FF2B5EF4-FFF2-40B4-BE49-F238E27FC236}">
                  <a16:creationId xmlns:a16="http://schemas.microsoft.com/office/drawing/2014/main" id="{A0D562A4-6C75-5E25-42CE-1A7C293C5CB7}"/>
                </a:ext>
              </a:extLst>
            </p:cNvPr>
            <p:cNvGrpSpPr/>
            <p:nvPr/>
          </p:nvGrpSpPr>
          <p:grpSpPr>
            <a:xfrm>
              <a:off x="5238776" y="2423535"/>
              <a:ext cx="1785058" cy="1852863"/>
              <a:chOff x="4618691" y="1999766"/>
              <a:chExt cx="1498844" cy="1852863"/>
            </a:xfrm>
            <a:solidFill>
              <a:schemeClr val="accent2">
                <a:lumMod val="75000"/>
              </a:schemeClr>
            </a:solidFill>
          </p:grpSpPr>
          <p:sp>
            <p:nvSpPr>
              <p:cNvPr id="7" name="Rectangle 6">
                <a:extLst>
                  <a:ext uri="{FF2B5EF4-FFF2-40B4-BE49-F238E27FC236}">
                    <a16:creationId xmlns:a16="http://schemas.microsoft.com/office/drawing/2014/main" id="{01C3763D-0EF0-FA8A-895D-A1AFBAD8F256}"/>
                  </a:ext>
                </a:extLst>
              </p:cNvPr>
              <p:cNvSpPr/>
              <p:nvPr/>
            </p:nvSpPr>
            <p:spPr>
              <a:xfrm>
                <a:off x="4618691" y="1999766"/>
                <a:ext cx="1494230" cy="1852863"/>
              </a:xfrm>
              <a:prstGeom prst="rect">
                <a:avLst/>
              </a:prstGeom>
              <a:grpFill/>
              <a:ln>
                <a:solidFill>
                  <a:schemeClr val="accent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a:p>
            </p:txBody>
          </p:sp>
          <p:sp>
            <p:nvSpPr>
              <p:cNvPr id="8" name="TextBox 7">
                <a:extLst>
                  <a:ext uri="{FF2B5EF4-FFF2-40B4-BE49-F238E27FC236}">
                    <a16:creationId xmlns:a16="http://schemas.microsoft.com/office/drawing/2014/main" id="{D1BC96E4-1E77-DA66-4C13-7D2205B26FD6}"/>
                  </a:ext>
                </a:extLst>
              </p:cNvPr>
              <p:cNvSpPr txBox="1"/>
              <p:nvPr/>
            </p:nvSpPr>
            <p:spPr>
              <a:xfrm>
                <a:off x="4623306" y="3073007"/>
                <a:ext cx="1494229" cy="584775"/>
              </a:xfrm>
              <a:prstGeom prst="rect">
                <a:avLst/>
              </a:prstGeom>
              <a:noFill/>
            </p:spPr>
            <p:txBody>
              <a:bodyPr wrap="square" rtlCol="0" anchor="t" anchorCtr="0">
                <a:spAutoFit/>
              </a:bodyPr>
              <a:lstStyle/>
              <a:p>
                <a:pPr algn="ctr"/>
                <a:r>
                  <a:rPr lang="en-US" sz="1600" b="1">
                    <a:solidFill>
                      <a:schemeClr val="bg1"/>
                    </a:solidFill>
                    <a:effectLst>
                      <a:outerShdw blurRad="50800" dist="38100" dir="2700000" algn="tl" rotWithShape="0">
                        <a:prstClr val="black">
                          <a:alpha val="40000"/>
                        </a:prstClr>
                      </a:outerShdw>
                    </a:effectLst>
                    <a:latin typeface="Poppins" pitchFamily="2" charset="77"/>
                    <a:ea typeface="League Spartan" charset="0"/>
                    <a:cs typeface="Poppins" pitchFamily="2" charset="77"/>
                  </a:rPr>
                  <a:t>UNCERTAINTY</a:t>
                </a:r>
              </a:p>
              <a:p>
                <a:pPr algn="ctr"/>
                <a:r>
                  <a:rPr lang="en-US" sz="1600" b="1">
                    <a:solidFill>
                      <a:schemeClr val="bg1"/>
                    </a:solidFill>
                    <a:effectLst>
                      <a:outerShdw blurRad="50800" dist="38100" dir="2700000" algn="tl" rotWithShape="0">
                        <a:prstClr val="black">
                          <a:alpha val="40000"/>
                        </a:prstClr>
                      </a:outerShdw>
                    </a:effectLst>
                    <a:latin typeface="Poppins" pitchFamily="2" charset="77"/>
                    <a:ea typeface="League Spartan" charset="0"/>
                    <a:cs typeface="Poppins" pitchFamily="2" charset="77"/>
                  </a:rPr>
                  <a:t>03</a:t>
                </a:r>
              </a:p>
            </p:txBody>
          </p:sp>
        </p:grpSp>
        <p:pic>
          <p:nvPicPr>
            <p:cNvPr id="6" name="Picture 5" descr="A picture containing drawing&#10;&#10;Description automatically generated">
              <a:extLst>
                <a:ext uri="{FF2B5EF4-FFF2-40B4-BE49-F238E27FC236}">
                  <a16:creationId xmlns:a16="http://schemas.microsoft.com/office/drawing/2014/main" id="{C184F378-8D14-2BC4-DD2B-EFB157D48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02827" y="2563289"/>
              <a:ext cx="878840" cy="878840"/>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42520039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C10F5-2DBE-1612-4C33-4F0D0C5A90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828A4B-ADF7-C17D-7E83-743A36F7A263}"/>
              </a:ext>
            </a:extLst>
          </p:cNvPr>
          <p:cNvSpPr>
            <a:spLocks noGrp="1"/>
          </p:cNvSpPr>
          <p:nvPr>
            <p:ph type="title"/>
          </p:nvPr>
        </p:nvSpPr>
        <p:spPr/>
        <p:txBody>
          <a:bodyPr/>
          <a:lstStyle/>
          <a:p>
            <a:r>
              <a:rPr lang="en-GB">
                <a:solidFill>
                  <a:srgbClr val="00A3E6"/>
                </a:solidFill>
              </a:rPr>
              <a:t>Step 4: </a:t>
            </a:r>
            <a:r>
              <a:rPr lang="en-GB"/>
              <a:t>Propagating quantified uncertainties</a:t>
            </a:r>
          </a:p>
        </p:txBody>
      </p:sp>
      <p:grpSp>
        <p:nvGrpSpPr>
          <p:cNvPr id="3" name="Group 2">
            <a:extLst>
              <a:ext uri="{FF2B5EF4-FFF2-40B4-BE49-F238E27FC236}">
                <a16:creationId xmlns:a16="http://schemas.microsoft.com/office/drawing/2014/main" id="{A22E8224-F23F-8BBF-BCBC-5A5F2D319B77}"/>
              </a:ext>
            </a:extLst>
          </p:cNvPr>
          <p:cNvGrpSpPr/>
          <p:nvPr/>
        </p:nvGrpSpPr>
        <p:grpSpPr>
          <a:xfrm>
            <a:off x="371476" y="1493203"/>
            <a:ext cx="1705507" cy="1852863"/>
            <a:chOff x="7700223" y="2423535"/>
            <a:chExt cx="1705507" cy="1852863"/>
          </a:xfrm>
        </p:grpSpPr>
        <p:grpSp>
          <p:nvGrpSpPr>
            <p:cNvPr id="4" name="Group 3">
              <a:extLst>
                <a:ext uri="{FF2B5EF4-FFF2-40B4-BE49-F238E27FC236}">
                  <a16:creationId xmlns:a16="http://schemas.microsoft.com/office/drawing/2014/main" id="{D60F94BC-52D5-749D-D5DE-11245CB59A8F}"/>
                </a:ext>
              </a:extLst>
            </p:cNvPr>
            <p:cNvGrpSpPr/>
            <p:nvPr/>
          </p:nvGrpSpPr>
          <p:grpSpPr>
            <a:xfrm>
              <a:off x="7700223" y="2423535"/>
              <a:ext cx="1705507" cy="1852863"/>
              <a:chOff x="7140529" y="2665806"/>
              <a:chExt cx="1494230" cy="1852863"/>
            </a:xfrm>
            <a:solidFill>
              <a:srgbClr val="0079CC"/>
            </a:solidFill>
          </p:grpSpPr>
          <p:sp>
            <p:nvSpPr>
              <p:cNvPr id="6" name="Rectangle 5">
                <a:extLst>
                  <a:ext uri="{FF2B5EF4-FFF2-40B4-BE49-F238E27FC236}">
                    <a16:creationId xmlns:a16="http://schemas.microsoft.com/office/drawing/2014/main" id="{943BE125-FEEB-43B9-D1DF-D65AC23EE274}"/>
                  </a:ext>
                </a:extLst>
              </p:cNvPr>
              <p:cNvSpPr/>
              <p:nvPr/>
            </p:nvSpPr>
            <p:spPr>
              <a:xfrm>
                <a:off x="7140529" y="2665806"/>
                <a:ext cx="1494230" cy="1852863"/>
              </a:xfrm>
              <a:prstGeom prst="rect">
                <a:avLst/>
              </a:prstGeom>
              <a:solidFill>
                <a:srgbClr val="00A3E6"/>
              </a:solidFill>
              <a:ln w="12700" cap="flat" cmpd="sng" algn="ctr">
                <a:solidFill>
                  <a:srgbClr val="00A3E6">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ABCAB676-0542-23FF-86AF-3BAD1DCD038B}"/>
                  </a:ext>
                </a:extLst>
              </p:cNvPr>
              <p:cNvSpPr txBox="1"/>
              <p:nvPr/>
            </p:nvSpPr>
            <p:spPr>
              <a:xfrm>
                <a:off x="7239801" y="3739047"/>
                <a:ext cx="1272071" cy="584775"/>
              </a:xfrm>
              <a:prstGeom prst="rect">
                <a:avLst/>
              </a:prstGeom>
              <a:noFill/>
            </p:spPr>
            <p:txBody>
              <a:bodyPr wrap="square" rtlCol="0" anchor="t"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outerShdw blurRad="50800" dist="38100" dir="5400000" algn="t" rotWithShape="0">
                        <a:prstClr val="black">
                          <a:alpha val="40000"/>
                        </a:prstClr>
                      </a:outerShdw>
                    </a:effectLst>
                    <a:uLnTx/>
                    <a:uFillTx/>
                    <a:latin typeface="Poppins" pitchFamily="2" charset="77"/>
                    <a:ea typeface="League Spartan" charset="0"/>
                    <a:cs typeface="Poppins" pitchFamily="2" charset="77"/>
                  </a:rPr>
                  <a:t>CALCULATE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outerShdw blurRad="50800" dist="38100" dir="5400000" algn="t" rotWithShape="0">
                        <a:prstClr val="black">
                          <a:alpha val="40000"/>
                        </a:prstClr>
                      </a:outerShdw>
                    </a:effectLst>
                    <a:uLnTx/>
                    <a:uFillTx/>
                    <a:latin typeface="Poppins" pitchFamily="2" charset="77"/>
                    <a:ea typeface="League Spartan" charset="0"/>
                    <a:cs typeface="Poppins" pitchFamily="2" charset="77"/>
                  </a:rPr>
                  <a:t>04</a:t>
                </a:r>
              </a:p>
            </p:txBody>
          </p:sp>
        </p:grpSp>
        <p:pic>
          <p:nvPicPr>
            <p:cNvPr id="5" name="Picture 4" descr="A picture containing drawing&#10;&#10;Description automatically generated">
              <a:extLst>
                <a:ext uri="{FF2B5EF4-FFF2-40B4-BE49-F238E27FC236}">
                  <a16:creationId xmlns:a16="http://schemas.microsoft.com/office/drawing/2014/main" id="{64D7FB78-FEBD-3AB4-AA4E-383790A07F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71163" y="2591819"/>
              <a:ext cx="736673" cy="736673"/>
            </a:xfrm>
            <a:prstGeom prst="rect">
              <a:avLst/>
            </a:prstGeom>
            <a:effectLst>
              <a:outerShdw blurRad="50800" dist="38100" dir="2700000" algn="tl" rotWithShape="0">
                <a:prstClr val="black">
                  <a:alpha val="40000"/>
                </a:prstClr>
              </a:outerShdw>
            </a:effectLst>
          </p:spPr>
        </p:pic>
      </p:grpSp>
      <p:pic>
        <p:nvPicPr>
          <p:cNvPr id="13" name="Picture 12">
            <a:extLst>
              <a:ext uri="{FF2B5EF4-FFF2-40B4-BE49-F238E27FC236}">
                <a16:creationId xmlns:a16="http://schemas.microsoft.com/office/drawing/2014/main" id="{CE3E3167-34CE-DCDC-C6A4-164EA76C170E}"/>
              </a:ext>
            </a:extLst>
          </p:cNvPr>
          <p:cNvPicPr>
            <a:picLocks noChangeAspect="1"/>
          </p:cNvPicPr>
          <p:nvPr/>
        </p:nvPicPr>
        <p:blipFill rotWithShape="1">
          <a:blip r:embed="rId3"/>
          <a:srcRect t="20839"/>
          <a:stretch/>
        </p:blipFill>
        <p:spPr>
          <a:xfrm>
            <a:off x="2247938" y="4159254"/>
            <a:ext cx="9467541" cy="2354989"/>
          </a:xfrm>
          <a:prstGeom prst="rect">
            <a:avLst/>
          </a:prstGeom>
        </p:spPr>
      </p:pic>
      <p:sp>
        <p:nvSpPr>
          <p:cNvPr id="15" name="TextBox 14">
            <a:extLst>
              <a:ext uri="{FF2B5EF4-FFF2-40B4-BE49-F238E27FC236}">
                <a16:creationId xmlns:a16="http://schemas.microsoft.com/office/drawing/2014/main" id="{E5DC7C69-9DEE-9B94-6AF9-07714835B993}"/>
              </a:ext>
            </a:extLst>
          </p:cNvPr>
          <p:cNvSpPr txBox="1"/>
          <p:nvPr/>
        </p:nvSpPr>
        <p:spPr>
          <a:xfrm>
            <a:off x="2407661" y="1493203"/>
            <a:ext cx="9467541"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a:ea typeface="+mn-ea"/>
                <a:cs typeface="+mn-cs"/>
              </a:rPr>
              <a:t>Follow the principles of the Guide to the Expression of Uncertainty in Measurement (GUM)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a:ea typeface="+mn-ea"/>
                <a:cs typeface="+mn-cs"/>
              </a:rPr>
              <a:t>1. The Law of Propagation of Uncertainties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78BFF"/>
                </a:solidFill>
                <a:effectLst/>
                <a:uLnTx/>
                <a:uFillTx/>
                <a:latin typeface="Arial" panose="020B0604020202020204"/>
                <a:ea typeface="+mn-ea"/>
                <a:cs typeface="+mn-cs"/>
              </a:rPr>
              <a:t>	Approximate by locally-linearised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a:ea typeface="+mn-ea"/>
                <a:cs typeface="+mn-cs"/>
              </a:rPr>
              <a:t>2. Monte Carlo </a:t>
            </a:r>
            <a:r>
              <a:rPr lang="en-GB">
                <a:solidFill>
                  <a:srgbClr val="000000"/>
                </a:solidFill>
                <a:latin typeface="Arial" panose="020B0604020202020204"/>
              </a:rPr>
              <a:t>Methods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78BFF"/>
                </a:solidFill>
                <a:effectLst/>
                <a:uLnTx/>
                <a:uFillTx/>
                <a:latin typeface="Arial" panose="020B0604020202020204"/>
                <a:ea typeface="+mn-ea"/>
                <a:cs typeface="+mn-cs"/>
              </a:rPr>
              <a:t>	Approximate by sampling the distribution</a:t>
            </a:r>
          </a:p>
        </p:txBody>
      </p:sp>
      <p:sp>
        <p:nvSpPr>
          <p:cNvPr id="16" name="TextBox 15">
            <a:extLst>
              <a:ext uri="{FF2B5EF4-FFF2-40B4-BE49-F238E27FC236}">
                <a16:creationId xmlns:a16="http://schemas.microsoft.com/office/drawing/2014/main" id="{F37C5C53-48C0-3E81-83A5-F7C32C22D4BD}"/>
              </a:ext>
            </a:extLst>
          </p:cNvPr>
          <p:cNvSpPr txBox="1"/>
          <p:nvPr/>
        </p:nvSpPr>
        <p:spPr>
          <a:xfrm>
            <a:off x="2503885" y="3620870"/>
            <a:ext cx="8858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a:ea typeface="+mn-ea"/>
                <a:cs typeface="+mn-cs"/>
              </a:rPr>
              <a:t>Effects</a:t>
            </a:r>
          </a:p>
        </p:txBody>
      </p:sp>
      <p:sp>
        <p:nvSpPr>
          <p:cNvPr id="17" name="TextBox 16">
            <a:extLst>
              <a:ext uri="{FF2B5EF4-FFF2-40B4-BE49-F238E27FC236}">
                <a16:creationId xmlns:a16="http://schemas.microsoft.com/office/drawing/2014/main" id="{D14C2C28-C274-460B-06B6-766B078B74B4}"/>
              </a:ext>
            </a:extLst>
          </p:cNvPr>
          <p:cNvSpPr txBox="1"/>
          <p:nvPr/>
        </p:nvSpPr>
        <p:spPr>
          <a:xfrm>
            <a:off x="3737029" y="3620870"/>
            <a:ext cx="25186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a:ea typeface="+mn-ea"/>
                <a:cs typeface="+mn-cs"/>
              </a:rPr>
              <a:t>Sources of Uncertainty</a:t>
            </a:r>
          </a:p>
        </p:txBody>
      </p:sp>
      <p:sp>
        <p:nvSpPr>
          <p:cNvPr id="18" name="TextBox 17">
            <a:extLst>
              <a:ext uri="{FF2B5EF4-FFF2-40B4-BE49-F238E27FC236}">
                <a16:creationId xmlns:a16="http://schemas.microsoft.com/office/drawing/2014/main" id="{6EF00F01-262A-DAB7-07B1-D986447F6BF1}"/>
              </a:ext>
            </a:extLst>
          </p:cNvPr>
          <p:cNvSpPr txBox="1"/>
          <p:nvPr/>
        </p:nvSpPr>
        <p:spPr>
          <a:xfrm>
            <a:off x="6602991" y="3620870"/>
            <a:ext cx="26340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a:ea typeface="+mn-ea"/>
                <a:cs typeface="+mn-cs"/>
              </a:rPr>
              <a:t>Uncertainty propagation</a:t>
            </a:r>
          </a:p>
        </p:txBody>
      </p:sp>
      <p:sp>
        <p:nvSpPr>
          <p:cNvPr id="19" name="TextBox 18">
            <a:extLst>
              <a:ext uri="{FF2B5EF4-FFF2-40B4-BE49-F238E27FC236}">
                <a16:creationId xmlns:a16="http://schemas.microsoft.com/office/drawing/2014/main" id="{7C156D58-ABC8-ED42-4824-95C1301FB904}"/>
              </a:ext>
            </a:extLst>
          </p:cNvPr>
          <p:cNvSpPr txBox="1"/>
          <p:nvPr/>
        </p:nvSpPr>
        <p:spPr>
          <a:xfrm>
            <a:off x="9584369" y="3620870"/>
            <a:ext cx="2428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a:ea typeface="+mn-ea"/>
                <a:cs typeface="+mn-cs"/>
              </a:rPr>
              <a:t>Combined uncertainty</a:t>
            </a:r>
          </a:p>
        </p:txBody>
      </p:sp>
      <p:pic>
        <p:nvPicPr>
          <p:cNvPr id="20" name="Graphic 19">
            <a:extLst>
              <a:ext uri="{FF2B5EF4-FFF2-40B4-BE49-F238E27FC236}">
                <a16:creationId xmlns:a16="http://schemas.microsoft.com/office/drawing/2014/main" id="{A70D0CA5-E1A4-F346-E060-BDF396352B1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761" y="3244148"/>
            <a:ext cx="2349474" cy="1661160"/>
          </a:xfrm>
          <a:prstGeom prst="rect">
            <a:avLst/>
          </a:prstGeom>
        </p:spPr>
      </p:pic>
      <p:sp>
        <p:nvSpPr>
          <p:cNvPr id="21" name="TextBox 20">
            <a:extLst>
              <a:ext uri="{FF2B5EF4-FFF2-40B4-BE49-F238E27FC236}">
                <a16:creationId xmlns:a16="http://schemas.microsoft.com/office/drawing/2014/main" id="{F705CFFC-2A84-B97D-7B6E-908D73AFFDF0}"/>
              </a:ext>
            </a:extLst>
          </p:cNvPr>
          <p:cNvSpPr txBox="1"/>
          <p:nvPr/>
        </p:nvSpPr>
        <p:spPr>
          <a:xfrm>
            <a:off x="371475" y="4939869"/>
            <a:ext cx="2156759" cy="1477328"/>
          </a:xfrm>
          <a:prstGeom prst="rect">
            <a:avLst/>
          </a:prstGeom>
          <a:noFill/>
        </p:spPr>
        <p:txBody>
          <a:bodyPr wrap="square" rtlCol="0">
            <a:spAutoFit/>
          </a:bodyPr>
          <a:lstStyle/>
          <a:p>
            <a:r>
              <a:rPr lang="en-GB" err="1">
                <a:solidFill>
                  <a:srgbClr val="178BFF"/>
                </a:solidFill>
              </a:rPr>
              <a:t>CoMet</a:t>
            </a:r>
            <a:r>
              <a:rPr lang="en-GB">
                <a:solidFill>
                  <a:srgbClr val="178BFF"/>
                </a:solidFill>
              </a:rPr>
              <a:t> toolkit does both approaches with multi-dimensional analysis</a:t>
            </a:r>
          </a:p>
        </p:txBody>
      </p:sp>
    </p:spTree>
    <p:extLst>
      <p:ext uri="{BB962C8B-B14F-4D97-AF65-F5344CB8AC3E}">
        <p14:creationId xmlns:p14="http://schemas.microsoft.com/office/powerpoint/2010/main" val="30440930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183A0-63D6-420F-A82C-C1C08D4ADE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83C64E-8F9D-3670-9C9E-16A289E69EE1}"/>
              </a:ext>
            </a:extLst>
          </p:cNvPr>
          <p:cNvSpPr>
            <a:spLocks noGrp="1"/>
          </p:cNvSpPr>
          <p:nvPr>
            <p:ph type="title"/>
          </p:nvPr>
        </p:nvSpPr>
        <p:spPr>
          <a:xfrm>
            <a:off x="1577106" y="398752"/>
            <a:ext cx="10009050" cy="1290638"/>
          </a:xfrm>
        </p:spPr>
        <p:txBody>
          <a:bodyPr/>
          <a:lstStyle/>
          <a:p>
            <a:r>
              <a:rPr lang="en-GB"/>
              <a:t>Step 1: defining the measurand</a:t>
            </a:r>
          </a:p>
        </p:txBody>
      </p:sp>
      <p:grpSp>
        <p:nvGrpSpPr>
          <p:cNvPr id="4" name="Group 3">
            <a:extLst>
              <a:ext uri="{FF2B5EF4-FFF2-40B4-BE49-F238E27FC236}">
                <a16:creationId xmlns:a16="http://schemas.microsoft.com/office/drawing/2014/main" id="{F663EB53-CB68-4927-EB0D-43F53335AB31}"/>
              </a:ext>
            </a:extLst>
          </p:cNvPr>
          <p:cNvGrpSpPr/>
          <p:nvPr/>
        </p:nvGrpSpPr>
        <p:grpSpPr>
          <a:xfrm>
            <a:off x="139254" y="165212"/>
            <a:ext cx="1305784" cy="1538873"/>
            <a:chOff x="508270" y="2423535"/>
            <a:chExt cx="1672221" cy="1852863"/>
          </a:xfrm>
        </p:grpSpPr>
        <p:grpSp>
          <p:nvGrpSpPr>
            <p:cNvPr id="5" name="Group 4">
              <a:extLst>
                <a:ext uri="{FF2B5EF4-FFF2-40B4-BE49-F238E27FC236}">
                  <a16:creationId xmlns:a16="http://schemas.microsoft.com/office/drawing/2014/main" id="{77FC9E74-0635-15C0-8203-1067B2CED2A9}"/>
                </a:ext>
              </a:extLst>
            </p:cNvPr>
            <p:cNvGrpSpPr/>
            <p:nvPr/>
          </p:nvGrpSpPr>
          <p:grpSpPr>
            <a:xfrm>
              <a:off x="508270" y="2423535"/>
              <a:ext cx="1672221" cy="1852863"/>
              <a:chOff x="935295" y="1264214"/>
              <a:chExt cx="1494230" cy="1852863"/>
            </a:xfrm>
            <a:solidFill>
              <a:schemeClr val="accent5"/>
            </a:solidFill>
          </p:grpSpPr>
          <p:sp>
            <p:nvSpPr>
              <p:cNvPr id="7" name="Rectangle 6">
                <a:extLst>
                  <a:ext uri="{FF2B5EF4-FFF2-40B4-BE49-F238E27FC236}">
                    <a16:creationId xmlns:a16="http://schemas.microsoft.com/office/drawing/2014/main" id="{8B593523-C68E-EB07-A4F7-2EB9CC241741}"/>
                  </a:ext>
                </a:extLst>
              </p:cNvPr>
              <p:cNvSpPr/>
              <p:nvPr/>
            </p:nvSpPr>
            <p:spPr>
              <a:xfrm>
                <a:off x="935295" y="1264214"/>
                <a:ext cx="1494230" cy="1852863"/>
              </a:xfrm>
              <a:prstGeom prst="rect">
                <a:avLst/>
              </a:prstGeom>
              <a:solidFill>
                <a:srgbClr val="E71336"/>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outerShdw blurRad="50800" dist="38100" dir="5400000" algn="t" rotWithShape="0">
                      <a:prstClr val="black">
                        <a:alpha val="40000"/>
                      </a:prstClr>
                    </a:outerShdw>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9DE0E2CB-4E3B-C5AC-C86F-7FCAFEA40EF7}"/>
                  </a:ext>
                </a:extLst>
              </p:cNvPr>
              <p:cNvSpPr txBox="1"/>
              <p:nvPr/>
            </p:nvSpPr>
            <p:spPr>
              <a:xfrm>
                <a:off x="969356" y="2341422"/>
                <a:ext cx="1383726" cy="461665"/>
              </a:xfrm>
              <a:prstGeom prst="rect">
                <a:avLst/>
              </a:prstGeom>
              <a:solidFill>
                <a:srgbClr val="E71336"/>
              </a:solidFill>
            </p:spPr>
            <p:txBody>
              <a:bodyPr wrap="square"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50800" dist="38100" dir="5400000" algn="t" rotWithShape="0">
                        <a:prstClr val="black">
                          <a:alpha val="40000"/>
                        </a:prstClr>
                      </a:outerShdw>
                    </a:effectLst>
                    <a:uLnTx/>
                    <a:uFillTx/>
                    <a:latin typeface="Poppins" pitchFamily="2" charset="77"/>
                    <a:ea typeface="League Spartan" charset="0"/>
                    <a:cs typeface="Poppins" pitchFamily="2" charset="77"/>
                  </a:rPr>
                  <a:t>MEASURAND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50800" dist="38100" dir="5400000" algn="t" rotWithShape="0">
                        <a:prstClr val="black">
                          <a:alpha val="40000"/>
                        </a:prstClr>
                      </a:outerShdw>
                    </a:effectLst>
                    <a:uLnTx/>
                    <a:uFillTx/>
                    <a:latin typeface="Poppins" pitchFamily="2" charset="77"/>
                    <a:ea typeface="League Spartan" charset="0"/>
                    <a:cs typeface="Poppins" pitchFamily="2" charset="77"/>
                  </a:rPr>
                  <a:t>01</a:t>
                </a:r>
              </a:p>
            </p:txBody>
          </p:sp>
        </p:grpSp>
        <p:pic>
          <p:nvPicPr>
            <p:cNvPr id="6" name="Picture 5" descr="A picture containing drawing&#10;&#10;Description automatically generated">
              <a:extLst>
                <a:ext uri="{FF2B5EF4-FFF2-40B4-BE49-F238E27FC236}">
                  <a16:creationId xmlns:a16="http://schemas.microsoft.com/office/drawing/2014/main" id="{712CADCD-BE3F-E42B-AE89-768D85AD1F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6469" y="2442607"/>
              <a:ext cx="889000" cy="889000"/>
            </a:xfrm>
            <a:prstGeom prst="rect">
              <a:avLst/>
            </a:prstGeom>
            <a:effectLst>
              <a:outerShdw blurRad="50800" dist="38100" dir="2700000" algn="tl" rotWithShape="0">
                <a:prstClr val="black">
                  <a:alpha val="40000"/>
                </a:prstClr>
              </a:outerShdw>
            </a:effectLst>
          </p:spPr>
        </p:pic>
      </p:grpSp>
      <p:sp>
        <p:nvSpPr>
          <p:cNvPr id="43" name="TextBox 42">
            <a:extLst>
              <a:ext uri="{FF2B5EF4-FFF2-40B4-BE49-F238E27FC236}">
                <a16:creationId xmlns:a16="http://schemas.microsoft.com/office/drawing/2014/main" id="{81A2FEB1-C9E6-E7D7-A075-59A23D1BE020}"/>
              </a:ext>
            </a:extLst>
          </p:cNvPr>
          <p:cNvSpPr txBox="1"/>
          <p:nvPr/>
        </p:nvSpPr>
        <p:spPr>
          <a:xfrm>
            <a:off x="7125009" y="2653582"/>
            <a:ext cx="1518364" cy="646331"/>
          </a:xfrm>
          <a:prstGeom prst="rect">
            <a:avLst/>
          </a:prstGeom>
          <a:noFill/>
        </p:spPr>
        <p:txBody>
          <a:bodyPr wrap="none" rtlCol="0">
            <a:spAutoFit/>
          </a:bodyPr>
          <a:lstStyle/>
          <a:p>
            <a:r>
              <a:rPr lang="en-GB"/>
              <a:t>Ku freeboard</a:t>
            </a:r>
          </a:p>
          <a:p>
            <a:r>
              <a:rPr lang="en-GB"/>
              <a:t>Ka freeboard</a:t>
            </a:r>
          </a:p>
        </p:txBody>
      </p:sp>
      <p:sp>
        <p:nvSpPr>
          <p:cNvPr id="45" name="TextBox 44">
            <a:extLst>
              <a:ext uri="{FF2B5EF4-FFF2-40B4-BE49-F238E27FC236}">
                <a16:creationId xmlns:a16="http://schemas.microsoft.com/office/drawing/2014/main" id="{387687B7-B9FC-82B5-3CBC-DF32B6EF2683}"/>
              </a:ext>
            </a:extLst>
          </p:cNvPr>
          <p:cNvSpPr txBox="1"/>
          <p:nvPr/>
        </p:nvSpPr>
        <p:spPr>
          <a:xfrm>
            <a:off x="9203827" y="2698926"/>
            <a:ext cx="1789961" cy="369332"/>
          </a:xfrm>
          <a:prstGeom prst="rect">
            <a:avLst/>
          </a:prstGeom>
          <a:noFill/>
        </p:spPr>
        <p:txBody>
          <a:bodyPr wrap="square">
            <a:spAutoFit/>
          </a:bodyPr>
          <a:lstStyle/>
          <a:p>
            <a:r>
              <a:rPr lang="en-GB"/>
              <a:t>Total freeboard</a:t>
            </a:r>
          </a:p>
        </p:txBody>
      </p:sp>
      <p:sp>
        <p:nvSpPr>
          <p:cNvPr id="47" name="Arrow: Down 46">
            <a:extLst>
              <a:ext uri="{FF2B5EF4-FFF2-40B4-BE49-F238E27FC236}">
                <a16:creationId xmlns:a16="http://schemas.microsoft.com/office/drawing/2014/main" id="{B213C80D-4715-7117-99DD-92ECF2A40F75}"/>
              </a:ext>
            </a:extLst>
          </p:cNvPr>
          <p:cNvSpPr/>
          <p:nvPr/>
        </p:nvSpPr>
        <p:spPr>
          <a:xfrm>
            <a:off x="7551641" y="3476309"/>
            <a:ext cx="595423" cy="464957"/>
          </a:xfrm>
          <a:prstGeom prst="down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E2D9399A-9B7D-46C4-6572-91F97812DE1A}"/>
              </a:ext>
            </a:extLst>
          </p:cNvPr>
          <p:cNvSpPr txBox="1"/>
          <p:nvPr/>
        </p:nvSpPr>
        <p:spPr>
          <a:xfrm>
            <a:off x="7274748" y="4125932"/>
            <a:ext cx="1789961" cy="646331"/>
          </a:xfrm>
          <a:prstGeom prst="rect">
            <a:avLst/>
          </a:prstGeom>
          <a:noFill/>
        </p:spPr>
        <p:txBody>
          <a:bodyPr wrap="square">
            <a:spAutoFit/>
          </a:bodyPr>
          <a:lstStyle/>
          <a:p>
            <a:r>
              <a:rPr lang="en-GB"/>
              <a:t>Sea ice thickness</a:t>
            </a:r>
          </a:p>
        </p:txBody>
      </p:sp>
      <p:sp>
        <p:nvSpPr>
          <p:cNvPr id="52" name="TextBox 51">
            <a:extLst>
              <a:ext uri="{FF2B5EF4-FFF2-40B4-BE49-F238E27FC236}">
                <a16:creationId xmlns:a16="http://schemas.microsoft.com/office/drawing/2014/main" id="{350AE6E2-6CAF-AE49-4F5B-0B1DE4F89157}"/>
              </a:ext>
            </a:extLst>
          </p:cNvPr>
          <p:cNvSpPr txBox="1"/>
          <p:nvPr/>
        </p:nvSpPr>
        <p:spPr>
          <a:xfrm>
            <a:off x="9203827" y="4145508"/>
            <a:ext cx="2604996" cy="646331"/>
          </a:xfrm>
          <a:prstGeom prst="rect">
            <a:avLst/>
          </a:prstGeom>
          <a:noFill/>
        </p:spPr>
        <p:txBody>
          <a:bodyPr wrap="square">
            <a:spAutoFit/>
          </a:bodyPr>
          <a:lstStyle/>
          <a:p>
            <a:r>
              <a:rPr lang="en-GB"/>
              <a:t>Snow depth</a:t>
            </a:r>
          </a:p>
          <a:p>
            <a:r>
              <a:rPr lang="en-GB"/>
              <a:t>Ice &amp; snow densities</a:t>
            </a:r>
          </a:p>
        </p:txBody>
      </p:sp>
      <p:sp>
        <p:nvSpPr>
          <p:cNvPr id="53" name="Arrow: Down 52">
            <a:extLst>
              <a:ext uri="{FF2B5EF4-FFF2-40B4-BE49-F238E27FC236}">
                <a16:creationId xmlns:a16="http://schemas.microsoft.com/office/drawing/2014/main" id="{1E579C19-C512-5E80-8D9E-410081AE303E}"/>
              </a:ext>
            </a:extLst>
          </p:cNvPr>
          <p:cNvSpPr/>
          <p:nvPr/>
        </p:nvSpPr>
        <p:spPr>
          <a:xfrm rot="5400000">
            <a:off x="8476780" y="4181985"/>
            <a:ext cx="595423" cy="464957"/>
          </a:xfrm>
          <a:prstGeom prst="down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Arrow: Down 53">
            <a:extLst>
              <a:ext uri="{FF2B5EF4-FFF2-40B4-BE49-F238E27FC236}">
                <a16:creationId xmlns:a16="http://schemas.microsoft.com/office/drawing/2014/main" id="{8FCB187D-E595-98B9-947B-2DA91D573756}"/>
              </a:ext>
            </a:extLst>
          </p:cNvPr>
          <p:cNvSpPr/>
          <p:nvPr/>
        </p:nvSpPr>
        <p:spPr>
          <a:xfrm rot="10800000">
            <a:off x="9503384" y="3367875"/>
            <a:ext cx="595423" cy="464957"/>
          </a:xfrm>
          <a:prstGeom prst="down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a:extLst>
              <a:ext uri="{FF2B5EF4-FFF2-40B4-BE49-F238E27FC236}">
                <a16:creationId xmlns:a16="http://schemas.microsoft.com/office/drawing/2014/main" id="{BC92F617-BF1F-4A13-3ABB-7C86C764C100}"/>
              </a:ext>
            </a:extLst>
          </p:cNvPr>
          <p:cNvSpPr txBox="1"/>
          <p:nvPr/>
        </p:nvSpPr>
        <p:spPr>
          <a:xfrm>
            <a:off x="1498131" y="1168243"/>
            <a:ext cx="9445214" cy="954107"/>
          </a:xfrm>
          <a:prstGeom prst="rect">
            <a:avLst/>
          </a:prstGeom>
          <a:noFill/>
        </p:spPr>
        <p:txBody>
          <a:bodyPr wrap="none" rtlCol="0">
            <a:spAutoFit/>
          </a:bodyPr>
          <a:lstStyle/>
          <a:p>
            <a:r>
              <a:rPr lang="en-GB" sz="2800"/>
              <a:t>“The </a:t>
            </a:r>
            <a:r>
              <a:rPr lang="en-GB" sz="2800">
                <a:solidFill>
                  <a:schemeClr val="tx2"/>
                </a:solidFill>
              </a:rPr>
              <a:t>measurand</a:t>
            </a:r>
            <a:r>
              <a:rPr lang="en-GB" sz="2800"/>
              <a:t> is the </a:t>
            </a:r>
            <a:r>
              <a:rPr lang="en-GB" sz="2800">
                <a:solidFill>
                  <a:schemeClr val="tx2"/>
                </a:solidFill>
              </a:rPr>
              <a:t>quantity</a:t>
            </a:r>
            <a:r>
              <a:rPr lang="en-GB" sz="2800"/>
              <a:t> intended to be measured”.</a:t>
            </a:r>
          </a:p>
          <a:p>
            <a:r>
              <a:rPr lang="en-GB" sz="2800"/>
              <a:t>(VIM-3: International Vocabulary of Metrology)</a:t>
            </a:r>
          </a:p>
        </p:txBody>
      </p:sp>
      <p:sp>
        <p:nvSpPr>
          <p:cNvPr id="56" name="TextBox 55">
            <a:extLst>
              <a:ext uri="{FF2B5EF4-FFF2-40B4-BE49-F238E27FC236}">
                <a16:creationId xmlns:a16="http://schemas.microsoft.com/office/drawing/2014/main" id="{7316E7B1-7E9A-BB16-9B28-288568488B1A}"/>
              </a:ext>
            </a:extLst>
          </p:cNvPr>
          <p:cNvSpPr txBox="1"/>
          <p:nvPr/>
        </p:nvSpPr>
        <p:spPr>
          <a:xfrm>
            <a:off x="7316304" y="5366591"/>
            <a:ext cx="4255875" cy="923330"/>
          </a:xfrm>
          <a:prstGeom prst="rect">
            <a:avLst/>
          </a:prstGeom>
          <a:solidFill>
            <a:schemeClr val="bg1">
              <a:lumMod val="85000"/>
            </a:schemeClr>
          </a:solidFill>
        </p:spPr>
        <p:txBody>
          <a:bodyPr wrap="square" rtlCol="0">
            <a:spAutoFit/>
          </a:bodyPr>
          <a:lstStyle/>
          <a:p>
            <a:r>
              <a:rPr lang="en-GB"/>
              <a:t>Which are assimilated into models? </a:t>
            </a:r>
          </a:p>
          <a:p>
            <a:r>
              <a:rPr lang="en-GB"/>
              <a:t>Who is best able to make the corrections?</a:t>
            </a:r>
          </a:p>
        </p:txBody>
      </p:sp>
      <p:grpSp>
        <p:nvGrpSpPr>
          <p:cNvPr id="10" name="Group 9">
            <a:extLst>
              <a:ext uri="{FF2B5EF4-FFF2-40B4-BE49-F238E27FC236}">
                <a16:creationId xmlns:a16="http://schemas.microsoft.com/office/drawing/2014/main" id="{B266B232-48FE-A74E-7352-92C66D755ECB}"/>
              </a:ext>
            </a:extLst>
          </p:cNvPr>
          <p:cNvGrpSpPr/>
          <p:nvPr/>
        </p:nvGrpSpPr>
        <p:grpSpPr>
          <a:xfrm>
            <a:off x="-10142" y="2561164"/>
            <a:ext cx="6807883" cy="4340728"/>
            <a:chOff x="-10142" y="2561164"/>
            <a:chExt cx="6807883" cy="4340728"/>
          </a:xfrm>
        </p:grpSpPr>
        <p:pic>
          <p:nvPicPr>
            <p:cNvPr id="13" name="Picture 12">
              <a:extLst>
                <a:ext uri="{FF2B5EF4-FFF2-40B4-BE49-F238E27FC236}">
                  <a16:creationId xmlns:a16="http://schemas.microsoft.com/office/drawing/2014/main" id="{C1855D6A-743C-0F28-DD9E-9BC785B68890}"/>
                </a:ext>
              </a:extLst>
            </p:cNvPr>
            <p:cNvPicPr>
              <a:picLocks noChangeAspect="1"/>
            </p:cNvPicPr>
            <p:nvPr/>
          </p:nvPicPr>
          <p:blipFill>
            <a:blip r:embed="rId4"/>
            <a:stretch>
              <a:fillRect/>
            </a:stretch>
          </p:blipFill>
          <p:spPr>
            <a:xfrm>
              <a:off x="42788" y="2561164"/>
              <a:ext cx="6754953" cy="4340728"/>
            </a:xfrm>
            <a:prstGeom prst="rect">
              <a:avLst/>
            </a:prstGeom>
          </p:spPr>
        </p:pic>
        <p:cxnSp>
          <p:nvCxnSpPr>
            <p:cNvPr id="33" name="Straight Arrow Connector 32">
              <a:extLst>
                <a:ext uri="{FF2B5EF4-FFF2-40B4-BE49-F238E27FC236}">
                  <a16:creationId xmlns:a16="http://schemas.microsoft.com/office/drawing/2014/main" id="{2A6930F9-49AE-8B03-AD7D-57336B9A7184}"/>
                </a:ext>
              </a:extLst>
            </p:cNvPr>
            <p:cNvCxnSpPr>
              <a:cxnSpLocks/>
            </p:cNvCxnSpPr>
            <p:nvPr/>
          </p:nvCxnSpPr>
          <p:spPr>
            <a:xfrm>
              <a:off x="1233377" y="3429000"/>
              <a:ext cx="0" cy="377456"/>
            </a:xfrm>
            <a:prstGeom prst="straightConnector1">
              <a:avLst/>
            </a:prstGeom>
            <a:ln w="38100">
              <a:headEnd type="triangle"/>
              <a:tailEnd type="triangle"/>
            </a:ln>
          </p:spPr>
          <p:style>
            <a:lnRef idx="1">
              <a:schemeClr val="accent5"/>
            </a:lnRef>
            <a:fillRef idx="0">
              <a:schemeClr val="accent5"/>
            </a:fillRef>
            <a:effectRef idx="0">
              <a:schemeClr val="accent5"/>
            </a:effectRef>
            <a:fontRef idx="minor">
              <a:schemeClr val="tx1"/>
            </a:fontRef>
          </p:style>
        </p:cxnSp>
        <p:sp>
          <p:nvSpPr>
            <p:cNvPr id="35" name="TextBox 34">
              <a:extLst>
                <a:ext uri="{FF2B5EF4-FFF2-40B4-BE49-F238E27FC236}">
                  <a16:creationId xmlns:a16="http://schemas.microsoft.com/office/drawing/2014/main" id="{AD950CD2-0343-F06E-A9D4-24CFDEC520D7}"/>
                </a:ext>
              </a:extLst>
            </p:cNvPr>
            <p:cNvSpPr txBox="1"/>
            <p:nvPr/>
          </p:nvSpPr>
          <p:spPr>
            <a:xfrm>
              <a:off x="458004" y="3095171"/>
              <a:ext cx="1544012" cy="369332"/>
            </a:xfrm>
            <a:prstGeom prst="rect">
              <a:avLst/>
            </a:prstGeom>
            <a:noFill/>
          </p:spPr>
          <p:txBody>
            <a:bodyPr wrap="none" rtlCol="0">
              <a:spAutoFit/>
            </a:bodyPr>
            <a:lstStyle/>
            <a:p>
              <a:r>
                <a:rPr lang="en-GB">
                  <a:solidFill>
                    <a:schemeClr val="accent5"/>
                  </a:solidFill>
                </a:rPr>
                <a:t>Ice freeboard</a:t>
              </a:r>
            </a:p>
          </p:txBody>
        </p:sp>
        <p:cxnSp>
          <p:nvCxnSpPr>
            <p:cNvPr id="36" name="Straight Arrow Connector 35">
              <a:extLst>
                <a:ext uri="{FF2B5EF4-FFF2-40B4-BE49-F238E27FC236}">
                  <a16:creationId xmlns:a16="http://schemas.microsoft.com/office/drawing/2014/main" id="{45DE862C-3B69-7619-421D-32BD1E1D93BA}"/>
                </a:ext>
              </a:extLst>
            </p:cNvPr>
            <p:cNvCxnSpPr>
              <a:cxnSpLocks/>
            </p:cNvCxnSpPr>
            <p:nvPr/>
          </p:nvCxnSpPr>
          <p:spPr>
            <a:xfrm>
              <a:off x="3544186" y="3017745"/>
              <a:ext cx="12949" cy="703650"/>
            </a:xfrm>
            <a:prstGeom prst="straightConnector1">
              <a:avLst/>
            </a:prstGeom>
            <a:ln w="38100">
              <a:solidFill>
                <a:schemeClr val="accent6"/>
              </a:solidFill>
              <a:headEnd type="triangle"/>
              <a:tailEnd type="triangle"/>
            </a:ln>
          </p:spPr>
          <p:style>
            <a:lnRef idx="1">
              <a:schemeClr val="accent5"/>
            </a:lnRef>
            <a:fillRef idx="0">
              <a:schemeClr val="accent5"/>
            </a:fillRef>
            <a:effectRef idx="0">
              <a:schemeClr val="accent5"/>
            </a:effectRef>
            <a:fontRef idx="minor">
              <a:schemeClr val="tx1"/>
            </a:fontRef>
          </p:style>
        </p:cxnSp>
        <p:sp>
          <p:nvSpPr>
            <p:cNvPr id="38" name="TextBox 37">
              <a:extLst>
                <a:ext uri="{FF2B5EF4-FFF2-40B4-BE49-F238E27FC236}">
                  <a16:creationId xmlns:a16="http://schemas.microsoft.com/office/drawing/2014/main" id="{24D72101-2D01-5DC2-A3FA-2DC0A798EDF0}"/>
                </a:ext>
              </a:extLst>
            </p:cNvPr>
            <p:cNvSpPr txBox="1"/>
            <p:nvPr/>
          </p:nvSpPr>
          <p:spPr>
            <a:xfrm>
              <a:off x="3115234" y="2657527"/>
              <a:ext cx="1723613" cy="369332"/>
            </a:xfrm>
            <a:prstGeom prst="rect">
              <a:avLst/>
            </a:prstGeom>
            <a:noFill/>
          </p:spPr>
          <p:txBody>
            <a:bodyPr wrap="none" rtlCol="0">
              <a:spAutoFit/>
            </a:bodyPr>
            <a:lstStyle/>
            <a:p>
              <a:r>
                <a:rPr lang="en-GB">
                  <a:solidFill>
                    <a:schemeClr val="accent6"/>
                  </a:solidFill>
                </a:rPr>
                <a:t>Total freeboard</a:t>
              </a:r>
            </a:p>
          </p:txBody>
        </p:sp>
        <p:cxnSp>
          <p:nvCxnSpPr>
            <p:cNvPr id="39" name="Straight Arrow Connector 38">
              <a:extLst>
                <a:ext uri="{FF2B5EF4-FFF2-40B4-BE49-F238E27FC236}">
                  <a16:creationId xmlns:a16="http://schemas.microsoft.com/office/drawing/2014/main" id="{7ED7E85C-3B6D-CC68-561B-B454FB5D5870}"/>
                </a:ext>
              </a:extLst>
            </p:cNvPr>
            <p:cNvCxnSpPr>
              <a:cxnSpLocks/>
            </p:cNvCxnSpPr>
            <p:nvPr/>
          </p:nvCxnSpPr>
          <p:spPr>
            <a:xfrm>
              <a:off x="1577106" y="3498047"/>
              <a:ext cx="0" cy="2955916"/>
            </a:xfrm>
            <a:prstGeom prst="straightConnector1">
              <a:avLst/>
            </a:prstGeom>
            <a:ln w="38100">
              <a:solidFill>
                <a:schemeClr val="accent1"/>
              </a:solidFill>
              <a:headEnd type="triangle"/>
              <a:tailEnd type="triangle"/>
            </a:ln>
          </p:spPr>
          <p:style>
            <a:lnRef idx="1">
              <a:schemeClr val="accent5"/>
            </a:lnRef>
            <a:fillRef idx="0">
              <a:schemeClr val="accent5"/>
            </a:fillRef>
            <a:effectRef idx="0">
              <a:schemeClr val="accent5"/>
            </a:effectRef>
            <a:fontRef idx="minor">
              <a:schemeClr val="tx1"/>
            </a:fontRef>
          </p:style>
        </p:cxnSp>
        <p:sp>
          <p:nvSpPr>
            <p:cNvPr id="41" name="TextBox 40">
              <a:extLst>
                <a:ext uri="{FF2B5EF4-FFF2-40B4-BE49-F238E27FC236}">
                  <a16:creationId xmlns:a16="http://schemas.microsoft.com/office/drawing/2014/main" id="{0C6E8855-DE03-0AD8-A88A-9126B56C0365}"/>
                </a:ext>
              </a:extLst>
            </p:cNvPr>
            <p:cNvSpPr txBox="1"/>
            <p:nvPr/>
          </p:nvSpPr>
          <p:spPr>
            <a:xfrm>
              <a:off x="1577106" y="4791339"/>
              <a:ext cx="1980029" cy="369332"/>
            </a:xfrm>
            <a:prstGeom prst="rect">
              <a:avLst/>
            </a:prstGeom>
            <a:noFill/>
          </p:spPr>
          <p:txBody>
            <a:bodyPr wrap="none" rtlCol="0">
              <a:spAutoFit/>
            </a:bodyPr>
            <a:lstStyle/>
            <a:p>
              <a:r>
                <a:rPr lang="en-GB">
                  <a:solidFill>
                    <a:schemeClr val="accent1"/>
                  </a:solidFill>
                </a:rPr>
                <a:t>Sea ice thickness</a:t>
              </a:r>
            </a:p>
          </p:txBody>
        </p:sp>
        <p:cxnSp>
          <p:nvCxnSpPr>
            <p:cNvPr id="49" name="Straight Arrow Connector 48">
              <a:extLst>
                <a:ext uri="{FF2B5EF4-FFF2-40B4-BE49-F238E27FC236}">
                  <a16:creationId xmlns:a16="http://schemas.microsoft.com/office/drawing/2014/main" id="{D150533E-6A28-F09B-0ECB-F82091C3DABE}"/>
                </a:ext>
              </a:extLst>
            </p:cNvPr>
            <p:cNvCxnSpPr>
              <a:cxnSpLocks/>
            </p:cNvCxnSpPr>
            <p:nvPr/>
          </p:nvCxnSpPr>
          <p:spPr>
            <a:xfrm>
              <a:off x="974595" y="3880818"/>
              <a:ext cx="0" cy="2679470"/>
            </a:xfrm>
            <a:prstGeom prst="straightConnector1">
              <a:avLst/>
            </a:prstGeom>
            <a:ln w="38100">
              <a:solidFill>
                <a:schemeClr val="accent2">
                  <a:lumMod val="75000"/>
                </a:schemeClr>
              </a:solidFill>
              <a:headEnd type="triangle"/>
              <a:tailEnd type="triangle"/>
            </a:ln>
          </p:spPr>
          <p:style>
            <a:lnRef idx="1">
              <a:schemeClr val="accent5"/>
            </a:lnRef>
            <a:fillRef idx="0">
              <a:schemeClr val="accent5"/>
            </a:fillRef>
            <a:effectRef idx="0">
              <a:schemeClr val="accent5"/>
            </a:effectRef>
            <a:fontRef idx="minor">
              <a:schemeClr val="tx1"/>
            </a:fontRef>
          </p:style>
        </p:cxnSp>
        <p:sp>
          <p:nvSpPr>
            <p:cNvPr id="51" name="TextBox 50">
              <a:extLst>
                <a:ext uri="{FF2B5EF4-FFF2-40B4-BE49-F238E27FC236}">
                  <a16:creationId xmlns:a16="http://schemas.microsoft.com/office/drawing/2014/main" id="{8CC5655F-7343-AB62-E640-36914E3FD0B8}"/>
                </a:ext>
              </a:extLst>
            </p:cNvPr>
            <p:cNvSpPr txBox="1"/>
            <p:nvPr/>
          </p:nvSpPr>
          <p:spPr>
            <a:xfrm>
              <a:off x="248647" y="5030622"/>
              <a:ext cx="684803" cy="369332"/>
            </a:xfrm>
            <a:prstGeom prst="rect">
              <a:avLst/>
            </a:prstGeom>
            <a:noFill/>
          </p:spPr>
          <p:txBody>
            <a:bodyPr wrap="none" rtlCol="0">
              <a:spAutoFit/>
            </a:bodyPr>
            <a:lstStyle/>
            <a:p>
              <a:r>
                <a:rPr lang="en-GB">
                  <a:solidFill>
                    <a:schemeClr val="accent2">
                      <a:lumMod val="75000"/>
                    </a:schemeClr>
                  </a:solidFill>
                </a:rPr>
                <a:t>Draft</a:t>
              </a:r>
            </a:p>
          </p:txBody>
        </p:sp>
        <p:sp>
          <p:nvSpPr>
            <p:cNvPr id="57" name="TextBox 56">
              <a:extLst>
                <a:ext uri="{FF2B5EF4-FFF2-40B4-BE49-F238E27FC236}">
                  <a16:creationId xmlns:a16="http://schemas.microsoft.com/office/drawing/2014/main" id="{1D62D25C-7DF5-DE5D-12B3-EB0C981911B3}"/>
                </a:ext>
              </a:extLst>
            </p:cNvPr>
            <p:cNvSpPr txBox="1"/>
            <p:nvPr/>
          </p:nvSpPr>
          <p:spPr>
            <a:xfrm>
              <a:off x="-10142" y="6549655"/>
              <a:ext cx="2324675" cy="338554"/>
            </a:xfrm>
            <a:prstGeom prst="rect">
              <a:avLst/>
            </a:prstGeom>
            <a:noFill/>
          </p:spPr>
          <p:txBody>
            <a:bodyPr wrap="none" rtlCol="0">
              <a:spAutoFit/>
            </a:bodyPr>
            <a:lstStyle/>
            <a:p>
              <a:r>
                <a:rPr lang="en-GB" sz="1600">
                  <a:solidFill>
                    <a:schemeClr val="bg1">
                      <a:lumMod val="65000"/>
                    </a:schemeClr>
                  </a:solidFill>
                </a:rPr>
                <a:t>Figure: Sajedeh Behnia</a:t>
              </a:r>
            </a:p>
          </p:txBody>
        </p:sp>
      </p:grpSp>
      <p:sp>
        <p:nvSpPr>
          <p:cNvPr id="3" name="TextBox 2">
            <a:extLst>
              <a:ext uri="{FF2B5EF4-FFF2-40B4-BE49-F238E27FC236}">
                <a16:creationId xmlns:a16="http://schemas.microsoft.com/office/drawing/2014/main" id="{ECFA87EC-D73F-C91F-E961-9E3FD5D02761}"/>
              </a:ext>
            </a:extLst>
          </p:cNvPr>
          <p:cNvSpPr txBox="1"/>
          <p:nvPr/>
        </p:nvSpPr>
        <p:spPr>
          <a:xfrm>
            <a:off x="7387901" y="2233344"/>
            <a:ext cx="992579" cy="369332"/>
          </a:xfrm>
          <a:prstGeom prst="rect">
            <a:avLst/>
          </a:prstGeom>
          <a:noFill/>
        </p:spPr>
        <p:txBody>
          <a:bodyPr wrap="none" rtlCol="0">
            <a:spAutoFit/>
          </a:bodyPr>
          <a:lstStyle/>
          <a:p>
            <a:r>
              <a:rPr lang="en-GB">
                <a:solidFill>
                  <a:schemeClr val="tx2"/>
                </a:solidFill>
              </a:rPr>
              <a:t>RADAR</a:t>
            </a:r>
          </a:p>
        </p:txBody>
      </p:sp>
      <p:sp>
        <p:nvSpPr>
          <p:cNvPr id="9" name="TextBox 8">
            <a:extLst>
              <a:ext uri="{FF2B5EF4-FFF2-40B4-BE49-F238E27FC236}">
                <a16:creationId xmlns:a16="http://schemas.microsoft.com/office/drawing/2014/main" id="{86676EAD-23C4-BDFA-2D31-424FE0F60AEE}"/>
              </a:ext>
            </a:extLst>
          </p:cNvPr>
          <p:cNvSpPr txBox="1"/>
          <p:nvPr/>
        </p:nvSpPr>
        <p:spPr>
          <a:xfrm>
            <a:off x="9503384" y="2229021"/>
            <a:ext cx="864339" cy="369332"/>
          </a:xfrm>
          <a:prstGeom prst="rect">
            <a:avLst/>
          </a:prstGeom>
          <a:noFill/>
        </p:spPr>
        <p:txBody>
          <a:bodyPr wrap="none" rtlCol="0">
            <a:spAutoFit/>
          </a:bodyPr>
          <a:lstStyle/>
          <a:p>
            <a:r>
              <a:rPr lang="en-GB">
                <a:solidFill>
                  <a:schemeClr val="accent5"/>
                </a:solidFill>
              </a:rPr>
              <a:t>LIDAR</a:t>
            </a:r>
          </a:p>
        </p:txBody>
      </p:sp>
      <p:cxnSp>
        <p:nvCxnSpPr>
          <p:cNvPr id="11" name="Straight Arrow Connector 10">
            <a:extLst>
              <a:ext uri="{FF2B5EF4-FFF2-40B4-BE49-F238E27FC236}">
                <a16:creationId xmlns:a16="http://schemas.microsoft.com/office/drawing/2014/main" id="{64CCB374-287F-9D51-B316-D089316AF759}"/>
              </a:ext>
            </a:extLst>
          </p:cNvPr>
          <p:cNvCxnSpPr/>
          <p:nvPr/>
        </p:nvCxnSpPr>
        <p:spPr>
          <a:xfrm flipH="1">
            <a:off x="8380480" y="3199600"/>
            <a:ext cx="1063761" cy="926332"/>
          </a:xfrm>
          <a:prstGeom prst="straightConnector1">
            <a:avLst/>
          </a:prstGeom>
          <a:ln w="76200">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940136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graph of water density&#10;&#10;Description automatically generated">
            <a:extLst>
              <a:ext uri="{FF2B5EF4-FFF2-40B4-BE49-F238E27FC236}">
                <a16:creationId xmlns:a16="http://schemas.microsoft.com/office/drawing/2014/main" id="{80638855-AC7E-EADD-7E07-7393E93B7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86" y="1274540"/>
            <a:ext cx="6791829" cy="5080586"/>
          </a:xfrm>
          <a:prstGeom prst="rect">
            <a:avLst/>
          </a:prstGeom>
        </p:spPr>
      </p:pic>
      <p:pic>
        <p:nvPicPr>
          <p:cNvPr id="12" name="Picture 11">
            <a:extLst>
              <a:ext uri="{FF2B5EF4-FFF2-40B4-BE49-F238E27FC236}">
                <a16:creationId xmlns:a16="http://schemas.microsoft.com/office/drawing/2014/main" id="{406F1413-26F3-4B07-50D0-50BCE5A421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783" y="1274540"/>
            <a:ext cx="6804432" cy="5090013"/>
          </a:xfrm>
          <a:prstGeom prst="rect">
            <a:avLst/>
          </a:prstGeom>
        </p:spPr>
      </p:pic>
      <p:sp>
        <p:nvSpPr>
          <p:cNvPr id="2" name="Title 1">
            <a:extLst>
              <a:ext uri="{FF2B5EF4-FFF2-40B4-BE49-F238E27FC236}">
                <a16:creationId xmlns:a16="http://schemas.microsoft.com/office/drawing/2014/main" id="{0FBEBA4D-0BD1-EE78-3311-AE0D0B4B7A3C}"/>
              </a:ext>
            </a:extLst>
          </p:cNvPr>
          <p:cNvSpPr>
            <a:spLocks noGrp="1"/>
          </p:cNvSpPr>
          <p:nvPr>
            <p:ph type="title"/>
          </p:nvPr>
        </p:nvSpPr>
        <p:spPr/>
        <p:txBody>
          <a:bodyPr>
            <a:normAutofit/>
          </a:bodyPr>
          <a:lstStyle/>
          <a:p>
            <a:r>
              <a:rPr lang="en-US"/>
              <a:t>LPU – approximation with locally linearized model </a:t>
            </a:r>
            <a:endParaRPr lang="en-GB"/>
          </a:p>
        </p:txBody>
      </p:sp>
      <p:sp>
        <p:nvSpPr>
          <p:cNvPr id="8" name="TextBox 7">
            <a:extLst>
              <a:ext uri="{FF2B5EF4-FFF2-40B4-BE49-F238E27FC236}">
                <a16:creationId xmlns:a16="http://schemas.microsoft.com/office/drawing/2014/main" id="{B408A69F-9BFA-E3B4-DCA5-7367CF6722A7}"/>
              </a:ext>
            </a:extLst>
          </p:cNvPr>
          <p:cNvSpPr txBox="1"/>
          <p:nvPr/>
        </p:nvSpPr>
        <p:spPr>
          <a:xfrm>
            <a:off x="7483985" y="4025574"/>
            <a:ext cx="3351416" cy="2560060"/>
          </a:xfrm>
          <a:prstGeom prst="rect">
            <a:avLst/>
          </a:prstGeom>
          <a:noFill/>
          <a:ln>
            <a:solidFill>
              <a:srgbClr val="FF0000"/>
            </a:solidFill>
          </a:ln>
        </p:spPr>
        <p:txBody>
          <a:bodyPr wrap="square" rtlCol="0">
            <a:spAutoFit/>
          </a:bodyPr>
          <a:lstStyle/>
          <a:p>
            <a:r>
              <a:rPr lang="en-US" sz="1600"/>
              <a:t>These are limitations of the LPU. The LPU is based on a linearization of the model and if we have a strictly non-linear model which covers a large range, then the uncertainties will only be applicable to the localized area of interest and not to the whole model. </a:t>
            </a:r>
          </a:p>
          <a:p>
            <a:pPr>
              <a:lnSpc>
                <a:spcPct val="107000"/>
              </a:lnSpc>
              <a:spcAft>
                <a:spcPts val="800"/>
              </a:spcAft>
            </a:pP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3C309879-6F18-A3C0-458B-B982D19854D2}"/>
                  </a:ext>
                </a:extLst>
              </p:cNvPr>
              <p:cNvSpPr txBox="1"/>
              <p:nvPr/>
            </p:nvSpPr>
            <p:spPr>
              <a:xfrm>
                <a:off x="3032307" y="5494141"/>
                <a:ext cx="86464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chemeClr val="accent4"/>
                          </a:solidFill>
                          <a:latin typeface="Cambria Math" panose="02040503050406030204" pitchFamily="18" charset="0"/>
                        </a:rPr>
                        <m:t>𝟐</m:t>
                      </m:r>
                      <m:r>
                        <a:rPr lang="en-US" b="1" i="1" smtClean="0">
                          <a:solidFill>
                            <a:schemeClr val="accent4"/>
                          </a:solidFill>
                          <a:latin typeface="Cambria Math" panose="02040503050406030204" pitchFamily="18" charset="0"/>
                        </a:rPr>
                        <m:t>𝝈</m:t>
                      </m:r>
                    </m:oMath>
                  </m:oMathPara>
                </a14:m>
                <a:endParaRPr lang="en-GB" b="1">
                  <a:solidFill>
                    <a:schemeClr val="accent4"/>
                  </a:solidFill>
                </a:endParaRPr>
              </a:p>
            </p:txBody>
          </p:sp>
        </mc:Choice>
        <mc:Fallback>
          <p:sp>
            <p:nvSpPr>
              <p:cNvPr id="6" name="TextBox 5">
                <a:extLst>
                  <a:ext uri="{FF2B5EF4-FFF2-40B4-BE49-F238E27FC236}">
                    <a16:creationId xmlns:a16="http://schemas.microsoft.com/office/drawing/2014/main" id="{3C309879-6F18-A3C0-458B-B982D19854D2}"/>
                  </a:ext>
                </a:extLst>
              </p:cNvPr>
              <p:cNvSpPr txBox="1">
                <a:spLocks noRot="1" noChangeAspect="1" noMove="1" noResize="1" noEditPoints="1" noAdjustHandles="1" noChangeArrowheads="1" noChangeShapeType="1" noTextEdit="1"/>
              </p:cNvSpPr>
              <p:nvPr/>
            </p:nvSpPr>
            <p:spPr>
              <a:xfrm>
                <a:off x="3032307" y="5494141"/>
                <a:ext cx="864646" cy="369332"/>
              </a:xfrm>
              <a:prstGeom prst="rect">
                <a:avLst/>
              </a:prstGeom>
              <a:blipFill>
                <a:blip r:embed="rId5"/>
                <a:stretch>
                  <a:fillRect/>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F01A2A4B-5C34-DB4C-0772-580559B79125}"/>
              </a:ext>
            </a:extLst>
          </p:cNvPr>
          <p:cNvCxnSpPr>
            <a:cxnSpLocks/>
          </p:cNvCxnSpPr>
          <p:nvPr/>
        </p:nvCxnSpPr>
        <p:spPr>
          <a:xfrm>
            <a:off x="4846916" y="3429000"/>
            <a:ext cx="1539" cy="390857"/>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9F0000D-5157-446E-1E47-68F6F55D7F7B}"/>
              </a:ext>
            </a:extLst>
          </p:cNvPr>
          <p:cNvSpPr txBox="1"/>
          <p:nvPr/>
        </p:nvSpPr>
        <p:spPr>
          <a:xfrm>
            <a:off x="4854775" y="3419573"/>
            <a:ext cx="864646" cy="369332"/>
          </a:xfrm>
          <a:prstGeom prst="rect">
            <a:avLst/>
          </a:prstGeom>
          <a:noFill/>
        </p:spPr>
        <p:txBody>
          <a:bodyPr wrap="square" rtlCol="0">
            <a:spAutoFit/>
          </a:bodyPr>
          <a:lstStyle/>
          <a:p>
            <a:r>
              <a:rPr lang="en-US">
                <a:solidFill>
                  <a:srgbClr val="FF0000"/>
                </a:solidFill>
              </a:rPr>
              <a:t>≈13 cm</a:t>
            </a:r>
            <a:endParaRPr lang="en-GB">
              <a:solidFill>
                <a:srgbClr val="FF0000"/>
              </a:solidFill>
            </a:endParaRPr>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B4B09913-96F4-FC60-175B-166BC6B00167}"/>
                  </a:ext>
                </a:extLst>
              </p:cNvPr>
              <p:cNvSpPr txBox="1"/>
              <p:nvPr/>
            </p:nvSpPr>
            <p:spPr>
              <a:xfrm>
                <a:off x="2599984" y="2388692"/>
                <a:ext cx="1729291" cy="552011"/>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400" b="0" i="1"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sz="1400" b="0" i="1" smtClean="0">
                              <a:effectLst/>
                              <a:latin typeface="Cambria Math" panose="02040503050406030204" pitchFamily="18" charset="0"/>
                              <a:ea typeface="Times New Roman" panose="02020603050405020304" pitchFamily="18" charset="0"/>
                              <a:cs typeface="Times New Roman" panose="02020603050405020304" pitchFamily="18" charset="0"/>
                            </a:rPr>
                            <m:t>𝑍</m:t>
                          </m:r>
                        </m:e>
                        <m:sub>
                          <m:r>
                            <m:rPr>
                              <m:sty m:val="p"/>
                            </m:rPr>
                            <a:rPr lang="en-GB" sz="1400" b="0" i="0" smtClean="0">
                              <a:effectLst/>
                              <a:latin typeface="Cambria Math" panose="02040503050406030204" pitchFamily="18" charset="0"/>
                              <a:ea typeface="Times New Roman" panose="02020603050405020304" pitchFamily="18" charset="0"/>
                              <a:cs typeface="Times New Roman" panose="02020603050405020304" pitchFamily="18" charset="0"/>
                            </a:rPr>
                            <m:t>i</m:t>
                          </m:r>
                        </m:sub>
                      </m:sSub>
                      <m:r>
                        <a:rPr lang="en-GB" sz="1400" i="1"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GB" sz="1400" i="1">
                              <a:effectLst/>
                              <a:latin typeface="Cambria Math" panose="02040503050406030204" pitchFamily="18" charset="0"/>
                              <a:ea typeface="Times New Roman" panose="02020603050405020304" pitchFamily="18" charset="0"/>
                            </a:rPr>
                          </m:ctrlPr>
                        </m:fPr>
                        <m:num>
                          <m:sSub>
                            <m:sSubPr>
                              <m:ctrlPr>
                                <a:rPr lang="en-GB" sz="1400" b="0" i="1" smtClean="0">
                                  <a:effectLst/>
                                  <a:latin typeface="Cambria Math" panose="02040503050406030204" pitchFamily="18" charset="0"/>
                                  <a:ea typeface="Times New Roman" panose="02020603050405020304" pitchFamily="18" charset="0"/>
                                </a:rPr>
                              </m:ctrlPr>
                            </m:sSubPr>
                            <m:e>
                              <m:r>
                                <a:rPr lang="en-GB" sz="1400" b="0" i="1" smtClean="0">
                                  <a:effectLst/>
                                  <a:latin typeface="Cambria Math" panose="02040503050406030204" pitchFamily="18" charset="0"/>
                                  <a:ea typeface="Times New Roman" panose="02020603050405020304" pitchFamily="18" charset="0"/>
                                </a:rPr>
                                <m:t>𝑓</m:t>
                              </m:r>
                            </m:e>
                            <m:sub>
                              <m:r>
                                <m:rPr>
                                  <m:sty m:val="p"/>
                                </m:rPr>
                                <a:rPr lang="en-GB" sz="1400" b="0" i="0" smtClean="0">
                                  <a:effectLst/>
                                  <a:latin typeface="Cambria Math" panose="02040503050406030204" pitchFamily="18" charset="0"/>
                                  <a:ea typeface="Times New Roman" panose="02020603050405020304" pitchFamily="18" charset="0"/>
                                </a:rPr>
                                <m:t>i</m:t>
                              </m:r>
                            </m:sub>
                          </m:sSub>
                          <m:sSub>
                            <m:sSubPr>
                              <m:ctrlPr>
                                <a:rPr lang="en-GB" sz="1400" i="1">
                                  <a:effectLst/>
                                  <a:latin typeface="Cambria Math" panose="02040503050406030204" pitchFamily="18" charset="0"/>
                                  <a:ea typeface="Times New Roman" panose="02020603050405020304" pitchFamily="18" charset="0"/>
                                </a:rPr>
                              </m:ctrlPr>
                            </m:sSubPr>
                            <m:e>
                              <m:r>
                                <a:rPr lang="en-GB" sz="1400" i="1">
                                  <a:effectLst/>
                                  <a:latin typeface="Cambria Math" panose="02040503050406030204" pitchFamily="18" charset="0"/>
                                  <a:ea typeface="Times New Roman" panose="02020603050405020304" pitchFamily="18" charset="0"/>
                                  <a:cs typeface="Times New Roman" panose="02020603050405020304" pitchFamily="18" charset="0"/>
                                </a:rPr>
                                <m:t>𝜌</m:t>
                              </m:r>
                            </m:e>
                            <m:sub>
                              <m:r>
                                <m:rPr>
                                  <m:nor/>
                                </m:rPr>
                                <a:rPr lang="en-GB" sz="1400">
                                  <a:effectLst/>
                                  <a:latin typeface="Cambria Math" panose="02040503050406030204" pitchFamily="18" charset="0"/>
                                  <a:ea typeface="Times New Roman" panose="02020603050405020304" pitchFamily="18" charset="0"/>
                                  <a:cs typeface="Times New Roman" panose="02020603050405020304" pitchFamily="18" charset="0"/>
                                </a:rPr>
                                <m:t>w</m:t>
                              </m:r>
                            </m:sub>
                          </m:sSub>
                          <m:r>
                            <a:rPr lang="en-GB" sz="14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GB" sz="1400" i="1">
                                  <a:effectLst/>
                                  <a:latin typeface="Cambria Math" panose="02040503050406030204" pitchFamily="18" charset="0"/>
                                  <a:ea typeface="Times New Roman" panose="02020603050405020304" pitchFamily="18" charset="0"/>
                                </a:rPr>
                              </m:ctrlPr>
                            </m:sSubPr>
                            <m:e>
                              <m:r>
                                <a:rPr lang="en-GB" sz="1400" i="1">
                                  <a:effectLst/>
                                  <a:latin typeface="Cambria Math" panose="02040503050406030204" pitchFamily="18" charset="0"/>
                                  <a:ea typeface="Times New Roman" panose="02020603050405020304" pitchFamily="18" charset="0"/>
                                  <a:cs typeface="Times New Roman" panose="02020603050405020304" pitchFamily="18" charset="0"/>
                                </a:rPr>
                                <m:t>𝜌</m:t>
                              </m:r>
                            </m:e>
                            <m:sub>
                              <m:r>
                                <m:rPr>
                                  <m:nor/>
                                </m:rPr>
                                <a:rPr lang="en-GB" sz="1400">
                                  <a:effectLst/>
                                  <a:latin typeface="Cambria Math" panose="02040503050406030204" pitchFamily="18" charset="0"/>
                                  <a:ea typeface="Times New Roman" panose="02020603050405020304" pitchFamily="18" charset="0"/>
                                  <a:cs typeface="Times New Roman" panose="02020603050405020304" pitchFamily="18" charset="0"/>
                                </a:rPr>
                                <m:t>s</m:t>
                              </m:r>
                            </m:sub>
                          </m:sSub>
                          <m:sSub>
                            <m:sSubPr>
                              <m:ctrlPr>
                                <a:rPr lang="en-GB" sz="1400" i="1">
                                  <a:effectLst/>
                                  <a:latin typeface="Cambria Math" panose="02040503050406030204" pitchFamily="18" charset="0"/>
                                  <a:ea typeface="Times New Roman" panose="02020603050405020304" pitchFamily="18" charset="0"/>
                                </a:rPr>
                              </m:ctrlPr>
                            </m:sSubPr>
                            <m:e>
                              <m:r>
                                <a:rPr lang="en-GB" sz="1400" b="0" i="1" smtClean="0">
                                  <a:effectLst/>
                                  <a:latin typeface="Cambria Math" panose="02040503050406030204" pitchFamily="18" charset="0"/>
                                  <a:ea typeface="Times New Roman" panose="02020603050405020304" pitchFamily="18" charset="0"/>
                                </a:rPr>
                                <m:t>𝑍</m:t>
                              </m:r>
                            </m:e>
                            <m:sub>
                              <m:r>
                                <m:rPr>
                                  <m:nor/>
                                </m:rPr>
                                <a:rPr lang="en-GB" sz="1400">
                                  <a:effectLst/>
                                  <a:latin typeface="Cambria Math" panose="02040503050406030204" pitchFamily="18" charset="0"/>
                                  <a:ea typeface="Times New Roman" panose="02020603050405020304" pitchFamily="18" charset="0"/>
                                  <a:cs typeface="Times New Roman" panose="02020603050405020304" pitchFamily="18" charset="0"/>
                                </a:rPr>
                                <m:t>s</m:t>
                              </m:r>
                            </m:sub>
                          </m:sSub>
                        </m:num>
                        <m:den>
                          <m:sSub>
                            <m:sSubPr>
                              <m:ctrlPr>
                                <a:rPr lang="en-GB" sz="1400" i="1">
                                  <a:effectLst/>
                                  <a:latin typeface="Cambria Math" panose="02040503050406030204" pitchFamily="18" charset="0"/>
                                  <a:ea typeface="Times New Roman" panose="02020603050405020304" pitchFamily="18" charset="0"/>
                                </a:rPr>
                              </m:ctrlPr>
                            </m:sSubPr>
                            <m:e>
                              <m:r>
                                <a:rPr lang="en-GB" sz="1400" i="1">
                                  <a:effectLst/>
                                  <a:latin typeface="Cambria Math" panose="02040503050406030204" pitchFamily="18" charset="0"/>
                                  <a:ea typeface="Times New Roman" panose="02020603050405020304" pitchFamily="18" charset="0"/>
                                  <a:cs typeface="Times New Roman" panose="02020603050405020304" pitchFamily="18" charset="0"/>
                                </a:rPr>
                                <m:t>𝜌</m:t>
                              </m:r>
                            </m:e>
                            <m:sub>
                              <m:r>
                                <m:rPr>
                                  <m:nor/>
                                </m:rPr>
                                <a:rPr lang="en-GB" sz="1400">
                                  <a:effectLst/>
                                  <a:latin typeface="Cambria Math" panose="02040503050406030204" pitchFamily="18" charset="0"/>
                                  <a:ea typeface="Times New Roman" panose="02020603050405020304" pitchFamily="18" charset="0"/>
                                  <a:cs typeface="Times New Roman" panose="02020603050405020304" pitchFamily="18" charset="0"/>
                                </a:rPr>
                                <m:t>w</m:t>
                              </m:r>
                            </m:sub>
                          </m:sSub>
                          <m:r>
                            <a:rPr lang="en-GB" sz="14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GB" sz="1400" i="1">
                                  <a:effectLst/>
                                  <a:latin typeface="Cambria Math" panose="02040503050406030204" pitchFamily="18" charset="0"/>
                                  <a:ea typeface="Times New Roman" panose="02020603050405020304" pitchFamily="18" charset="0"/>
                                </a:rPr>
                              </m:ctrlPr>
                            </m:sSubPr>
                            <m:e>
                              <m:r>
                                <a:rPr lang="en-GB" sz="1400" i="1">
                                  <a:effectLst/>
                                  <a:latin typeface="Cambria Math" panose="02040503050406030204" pitchFamily="18" charset="0"/>
                                  <a:ea typeface="Times New Roman" panose="02020603050405020304" pitchFamily="18" charset="0"/>
                                  <a:cs typeface="Times New Roman" panose="02020603050405020304" pitchFamily="18" charset="0"/>
                                </a:rPr>
                                <m:t>𝜌</m:t>
                              </m:r>
                            </m:e>
                            <m:sub>
                              <m:r>
                                <m:rPr>
                                  <m:nor/>
                                </m:rPr>
                                <a:rPr lang="en-GB" sz="1400">
                                  <a:effectLst/>
                                  <a:latin typeface="Cambria Math" panose="02040503050406030204" pitchFamily="18" charset="0"/>
                                  <a:ea typeface="Times New Roman" panose="02020603050405020304" pitchFamily="18" charset="0"/>
                                  <a:cs typeface="Times New Roman" panose="02020603050405020304" pitchFamily="18" charset="0"/>
                                </a:rPr>
                                <m:t>i</m:t>
                              </m:r>
                            </m:sub>
                          </m:sSub>
                        </m:den>
                      </m:f>
                    </m:oMath>
                  </m:oMathPara>
                </a14:m>
                <a:endParaRPr lang="en-GB" sz="1400"/>
              </a:p>
            </p:txBody>
          </p:sp>
        </mc:Choice>
        <mc:Fallback>
          <p:sp>
            <p:nvSpPr>
              <p:cNvPr id="20" name="TextBox 19">
                <a:extLst>
                  <a:ext uri="{FF2B5EF4-FFF2-40B4-BE49-F238E27FC236}">
                    <a16:creationId xmlns:a16="http://schemas.microsoft.com/office/drawing/2014/main" id="{B4B09913-96F4-FC60-175B-166BC6B00167}"/>
                  </a:ext>
                </a:extLst>
              </p:cNvPr>
              <p:cNvSpPr txBox="1">
                <a:spLocks noRot="1" noChangeAspect="1" noMove="1" noResize="1" noEditPoints="1" noAdjustHandles="1" noChangeArrowheads="1" noChangeShapeType="1" noTextEdit="1"/>
              </p:cNvSpPr>
              <p:nvPr/>
            </p:nvSpPr>
            <p:spPr>
              <a:xfrm>
                <a:off x="2599984" y="2388692"/>
                <a:ext cx="1729291" cy="552011"/>
              </a:xfrm>
              <a:prstGeom prst="rect">
                <a:avLst/>
              </a:prstGeom>
              <a:blipFill>
                <a:blip r:embed="rId6"/>
                <a:stretch>
                  <a:fillRect b="-1111"/>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00C62026-C348-1466-9739-BD9E4A480B3A}"/>
              </a:ext>
            </a:extLst>
          </p:cNvPr>
          <p:cNvCxnSpPr/>
          <p:nvPr/>
        </p:nvCxnSpPr>
        <p:spPr>
          <a:xfrm>
            <a:off x="2086272" y="5305604"/>
            <a:ext cx="2743200" cy="0"/>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9B72896-CD01-CF24-4874-CA85EA659DD5}"/>
              </a:ext>
            </a:extLst>
          </p:cNvPr>
          <p:cNvCxnSpPr/>
          <p:nvPr/>
        </p:nvCxnSpPr>
        <p:spPr>
          <a:xfrm>
            <a:off x="4846916" y="3895273"/>
            <a:ext cx="7859" cy="1463040"/>
          </a:xfrm>
          <a:prstGeom prst="line">
            <a:avLst/>
          </a:prstGeom>
          <a:ln w="19050">
            <a:solidFill>
              <a:srgbClr val="FFDC73"/>
            </a:solidFill>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52EDE3B4-783D-EE5C-3092-83B02463BC5D}"/>
                  </a:ext>
                </a:extLst>
              </p:cNvPr>
              <p:cNvSpPr txBox="1"/>
              <p:nvPr/>
            </p:nvSpPr>
            <p:spPr>
              <a:xfrm>
                <a:off x="7484046" y="1043578"/>
                <a:ext cx="3569877" cy="2855397"/>
              </a:xfrm>
              <a:prstGeom prst="rect">
                <a:avLst/>
              </a:prstGeom>
              <a:noFill/>
            </p:spPr>
            <p:txBody>
              <a:bodyPr wrap="square">
                <a:spAutoFit/>
              </a:bodyPr>
              <a:lstStyle/>
              <a:p>
                <a:r>
                  <a:rPr lang="en-US">
                    <a:solidFill>
                      <a:schemeClr val="tx1"/>
                    </a:solidFill>
                  </a:rPr>
                  <a:t>Assumptions</a:t>
                </a:r>
                <a:r>
                  <a:rPr lang="en-US" kern="100">
                    <a:solidFill>
                      <a:schemeClr val="tx1"/>
                    </a:solidFill>
                    <a:effectLst/>
                    <a:ea typeface="Times New Roman" panose="02020603050405020304" pitchFamily="18" charset="0"/>
                    <a:cs typeface="Times New Roman" panose="02020603050405020304" pitchFamily="18" charset="0"/>
                  </a:rPr>
                  <a:t>:</a:t>
                </a:r>
              </a:p>
              <a:p>
                <a:endParaRPr lang="en-US" sz="600">
                  <a:solidFill>
                    <a:schemeClr val="tx1"/>
                  </a:solidFill>
                </a:endParaRPr>
              </a:p>
              <a:p>
                <a:pPr>
                  <a:lnSpc>
                    <a:spcPct val="107000"/>
                  </a:lnSpc>
                  <a:spcAft>
                    <a:spcPts val="800"/>
                  </a:spcAft>
                </a:pPr>
                <a14:m>
                  <m:oMath xmlns:m="http://schemas.openxmlformats.org/officeDocument/2006/math">
                    <m:sSub>
                      <m:sSubPr>
                        <m:ctrlPr>
                          <a:rPr lang="en-GB" i="1" kern="10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GB"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𝑓</m:t>
                        </m:r>
                      </m:e>
                      <m:sub>
                        <m:r>
                          <m:rPr>
                            <m:sty m:val="p"/>
                          </m:rPr>
                          <a:rPr lang="en-US" b="0" i="0" kern="10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i</m:t>
                        </m:r>
                      </m:sub>
                    </m:sSub>
                    <m:r>
                      <a:rPr lang="en-GB"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m:t>
                    </m:r>
                    <m:r>
                      <a:rPr lang="en-GB" b="0" i="1" kern="10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20</m:t>
                    </m:r>
                    <m:r>
                      <a:rPr lang="en-GB"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±0.05 </m:t>
                    </m:r>
                    <m:r>
                      <m:rPr>
                        <m:sty m:val="p"/>
                      </m:rPr>
                      <a:rPr lang="en-GB"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m:t>
                    </m:r>
                  </m:oMath>
                </a14:m>
                <a:r>
                  <a:rPr lang="en-GB"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14:m>
                  <m:oMath xmlns:m="http://schemas.openxmlformats.org/officeDocument/2006/math">
                    <m:sSub>
                      <m:sSubPr>
                        <m:ctrlPr>
                          <a:rPr lang="en-GB"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GB"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𝑍</m:t>
                        </m:r>
                      </m:e>
                      <m:sub>
                        <m:r>
                          <m:rPr>
                            <m:sty m:val="p"/>
                          </m:rPr>
                          <a:rPr lang="en-GB"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s</m:t>
                        </m:r>
                      </m:sub>
                    </m:sSub>
                    <m:r>
                      <a:rPr lang="en-GB"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m:t>
                    </m:r>
                    <m:r>
                      <a:rPr lang="en-GB" b="0" i="1" kern="10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35</m:t>
                    </m:r>
                    <m:r>
                      <a:rPr lang="en-GB"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±0.15 </m:t>
                    </m:r>
                    <m:r>
                      <m:rPr>
                        <m:sty m:val="p"/>
                      </m:rPr>
                      <a:rPr lang="en-GB"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m:t>
                    </m:r>
                  </m:oMath>
                </a14:m>
                <a:r>
                  <a:rPr lang="en-GB"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 xmlns:m="http://schemas.openxmlformats.org/officeDocument/2006/math">
                    <m:sSub>
                      <m:sSubPr>
                        <m:ctrlP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𝜌</m:t>
                        </m:r>
                      </m:e>
                      <m:sub>
                        <m:r>
                          <m:rPr>
                            <m:sty m:val="p"/>
                          </m:rPr>
                          <a:rPr lang="en-GB"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s</m:t>
                        </m:r>
                      </m:sub>
                    </m:sSub>
                    <m: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=290±50.0</m:t>
                    </m:r>
                    <m:r>
                      <a:rPr lang="en-GB"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GB"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kg</m:t>
                        </m:r>
                        <m:r>
                          <a:rPr lang="en-GB" b="0" i="0" kern="10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GB"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m:t>
                        </m:r>
                      </m:e>
                      <m:sup>
                        <m: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GB"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r>
                  <a:rPr lang="en-GB"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 xmlns:m="http://schemas.openxmlformats.org/officeDocument/2006/math">
                    <m:sSub>
                      <m:sSubPr>
                        <m:ctrlP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𝜌</m:t>
                        </m:r>
                      </m:e>
                      <m:sub>
                        <m:r>
                          <m:rPr>
                            <m:sty m:val="p"/>
                          </m:rPr>
                          <a:rPr lang="en-GB"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w</m:t>
                        </m:r>
                      </m:sub>
                    </m:sSub>
                    <m: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=1024±0.5 </m:t>
                    </m:r>
                    <m:sSup>
                      <m:sSupPr>
                        <m:ctrlP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GB"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kg</m:t>
                        </m:r>
                        <m:r>
                          <a:rPr lang="en-GB" b="0" i="0" kern="10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GB"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m:t>
                        </m:r>
                      </m:e>
                      <m:sup>
                        <m: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GB"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r>
                  <a:rPr lang="en-GB"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a:solidFill>
                    <a:schemeClr val="tx1"/>
                  </a:solidFill>
                </a:endParaRPr>
              </a:p>
              <a:p>
                <a:pPr>
                  <a:lnSpc>
                    <a:spcPct val="107000"/>
                  </a:lnSpc>
                  <a:spcAft>
                    <a:spcPts val="800"/>
                  </a:spcAft>
                </a:pPr>
                <a14:m>
                  <m:oMathPara xmlns:m="http://schemas.openxmlformats.org/officeDocument/2006/math">
                    <m:oMathParaPr>
                      <m:jc m:val="left"/>
                    </m:oMathParaPr>
                    <m:oMath xmlns:m="http://schemas.openxmlformats.org/officeDocument/2006/math">
                      <m:sSub>
                        <m:sSubPr>
                          <m:ctrlPr>
                            <a:rPr lang="en-GB" i="1" kern="10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𝜌</m:t>
                          </m:r>
                        </m:e>
                        <m:sub>
                          <m:r>
                            <m:rPr>
                              <m:sty m:val="p"/>
                            </m:rPr>
                            <a:rPr lang="en-US" b="0" i="0" kern="10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i</m:t>
                          </m:r>
                          <m:r>
                            <a:rPr lang="en-US" b="0" i="0" kern="10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b="0" i="0" kern="10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FYI</m:t>
                          </m:r>
                        </m:sub>
                      </m:sSub>
                      <m: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b="0" i="1" kern="10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917</m:t>
                      </m:r>
                      <m: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b="0" i="1" kern="10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36</m:t>
                      </m:r>
                      <m: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GB"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kg</m:t>
                          </m:r>
                          <m:r>
                            <a:rPr lang="en-GB" b="0" i="0" kern="10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GB"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m:t>
                          </m:r>
                        </m:e>
                        <m:sup>
                          <m: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GB"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m:oMathPara>
                </a14:m>
                <a:endPar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endParaRPr>
              </a:p>
              <a:p>
                <a:pPr>
                  <a:lnSpc>
                    <a:spcPct val="107000"/>
                  </a:lnSpc>
                  <a:spcAft>
                    <a:spcPts val="800"/>
                  </a:spcAft>
                </a:pPr>
                <a14:m>
                  <m:oMathPara xmlns:m="http://schemas.openxmlformats.org/officeDocument/2006/math">
                    <m:oMathParaPr>
                      <m:jc m:val="left"/>
                    </m:oMathParaPr>
                    <m:oMath xmlns:m="http://schemas.openxmlformats.org/officeDocument/2006/math">
                      <m:sSub>
                        <m:sSubPr>
                          <m:ctrlPr>
                            <a:rPr lang="en-GB" i="1" kern="10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𝜌</m:t>
                          </m:r>
                        </m:e>
                        <m:sub>
                          <m:r>
                            <m:rPr>
                              <m:sty m:val="p"/>
                            </m:rPr>
                            <a:rPr lang="en-US" b="0" i="0" kern="10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i</m:t>
                          </m:r>
                          <m:r>
                            <a:rPr lang="en-US" b="0" i="0" kern="10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b="0" i="0" kern="10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MYI</m:t>
                          </m:r>
                        </m:sub>
                      </m:sSub>
                      <m: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b="0" i="1" kern="10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882</m:t>
                      </m:r>
                      <m: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b="0" i="1" kern="10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23</m:t>
                      </m:r>
                      <m: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GB"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kg</m:t>
                          </m:r>
                          <m:r>
                            <a:rPr lang="en-GB" b="0" i="0" kern="10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GB"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m:t>
                          </m:r>
                        </m:e>
                        <m:sup>
                          <m: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GB"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m:oMathPara>
                </a14:m>
                <a:endPar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endParaRPr>
              </a:p>
            </p:txBody>
          </p:sp>
        </mc:Choice>
        <mc:Fallback>
          <p:sp>
            <p:nvSpPr>
              <p:cNvPr id="22" name="TextBox 21">
                <a:extLst>
                  <a:ext uri="{FF2B5EF4-FFF2-40B4-BE49-F238E27FC236}">
                    <a16:creationId xmlns:a16="http://schemas.microsoft.com/office/drawing/2014/main" id="{52EDE3B4-783D-EE5C-3092-83B02463BC5D}"/>
                  </a:ext>
                </a:extLst>
              </p:cNvPr>
              <p:cNvSpPr txBox="1">
                <a:spLocks noRot="1" noChangeAspect="1" noMove="1" noResize="1" noEditPoints="1" noAdjustHandles="1" noChangeArrowheads="1" noChangeShapeType="1" noTextEdit="1"/>
              </p:cNvSpPr>
              <p:nvPr/>
            </p:nvSpPr>
            <p:spPr>
              <a:xfrm>
                <a:off x="7484046" y="1043578"/>
                <a:ext cx="3569877" cy="2855397"/>
              </a:xfrm>
              <a:prstGeom prst="rect">
                <a:avLst/>
              </a:prstGeom>
              <a:blipFill>
                <a:blip r:embed="rId7"/>
                <a:stretch>
                  <a:fillRect l="-1538" t="-1066"/>
                </a:stretch>
              </a:blipFill>
            </p:spPr>
            <p:txBody>
              <a:bodyPr/>
              <a:lstStyle/>
              <a:p>
                <a:r>
                  <a:rPr lang="en-US">
                    <a:noFill/>
                  </a:rPr>
                  <a:t> </a:t>
                </a:r>
              </a:p>
            </p:txBody>
          </p:sp>
        </mc:Fallback>
      </mc:AlternateContent>
      <p:sp>
        <p:nvSpPr>
          <p:cNvPr id="4" name="Rectangle: Rounded Corners 3">
            <a:extLst>
              <a:ext uri="{FF2B5EF4-FFF2-40B4-BE49-F238E27FC236}">
                <a16:creationId xmlns:a16="http://schemas.microsoft.com/office/drawing/2014/main" id="{BC5F64D9-EB28-5970-06F4-CAE6CF64ED1B}"/>
              </a:ext>
            </a:extLst>
          </p:cNvPr>
          <p:cNvSpPr/>
          <p:nvPr/>
        </p:nvSpPr>
        <p:spPr>
          <a:xfrm>
            <a:off x="4417302" y="1573917"/>
            <a:ext cx="542361" cy="26359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5018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5AB5E-883F-BC63-C8EB-F58C3B01D4DB}"/>
              </a:ext>
            </a:extLst>
          </p:cNvPr>
          <p:cNvSpPr>
            <a:spLocks noGrp="1"/>
          </p:cNvSpPr>
          <p:nvPr>
            <p:ph type="title"/>
          </p:nvPr>
        </p:nvSpPr>
        <p:spPr/>
        <p:txBody>
          <a:bodyPr/>
          <a:lstStyle/>
          <a:p>
            <a:r>
              <a:rPr lang="en-GB"/>
              <a:t>What does a thermometer measure?</a:t>
            </a:r>
          </a:p>
        </p:txBody>
      </p:sp>
      <p:pic>
        <p:nvPicPr>
          <p:cNvPr id="5" name="Picture 4">
            <a:extLst>
              <a:ext uri="{FF2B5EF4-FFF2-40B4-BE49-F238E27FC236}">
                <a16:creationId xmlns:a16="http://schemas.microsoft.com/office/drawing/2014/main" id="{1BFAD94B-AC30-6FDC-7AB7-921CED6FC209}"/>
              </a:ext>
            </a:extLst>
          </p:cNvPr>
          <p:cNvPicPr>
            <a:picLocks noChangeAspect="1"/>
          </p:cNvPicPr>
          <p:nvPr/>
        </p:nvPicPr>
        <p:blipFill>
          <a:blip r:embed="rId2"/>
          <a:stretch>
            <a:fillRect/>
          </a:stretch>
        </p:blipFill>
        <p:spPr>
          <a:xfrm>
            <a:off x="1866154" y="2873027"/>
            <a:ext cx="2422015" cy="1825973"/>
          </a:xfrm>
          <a:prstGeom prst="rect">
            <a:avLst/>
          </a:prstGeom>
        </p:spPr>
      </p:pic>
      <p:pic>
        <p:nvPicPr>
          <p:cNvPr id="6" name="Picture 4" descr="Image result for sentinel-3">
            <a:extLst>
              <a:ext uri="{FF2B5EF4-FFF2-40B4-BE49-F238E27FC236}">
                <a16:creationId xmlns:a16="http://schemas.microsoft.com/office/drawing/2014/main" id="{4314C3E6-702C-2A82-640C-B8D4B16A6E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1186" y="2208431"/>
            <a:ext cx="3637613" cy="2870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764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2288B-025E-9A41-5687-5A45FB0339C8}"/>
              </a:ext>
            </a:extLst>
          </p:cNvPr>
          <p:cNvSpPr>
            <a:spLocks noGrp="1"/>
          </p:cNvSpPr>
          <p:nvPr>
            <p:ph type="title"/>
          </p:nvPr>
        </p:nvSpPr>
        <p:spPr/>
        <p:txBody>
          <a:bodyPr/>
          <a:lstStyle/>
          <a:p>
            <a:r>
              <a:rPr lang="en-GB"/>
              <a:t>Uncertainty propagation with MCM</a:t>
            </a:r>
          </a:p>
        </p:txBody>
      </p:sp>
      <p:sp>
        <p:nvSpPr>
          <p:cNvPr id="8" name="Rectangle 7">
            <a:extLst>
              <a:ext uri="{FF2B5EF4-FFF2-40B4-BE49-F238E27FC236}">
                <a16:creationId xmlns:a16="http://schemas.microsoft.com/office/drawing/2014/main" id="{3E491E5E-B218-1522-8282-DFE09CA78033}"/>
              </a:ext>
            </a:extLst>
          </p:cNvPr>
          <p:cNvSpPr/>
          <p:nvPr/>
        </p:nvSpPr>
        <p:spPr>
          <a:xfrm>
            <a:off x="407908" y="1565450"/>
            <a:ext cx="11336224" cy="44159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A graph with a line and numbers&#10;&#10;Description automatically generated with medium confidence">
            <a:extLst>
              <a:ext uri="{FF2B5EF4-FFF2-40B4-BE49-F238E27FC236}">
                <a16:creationId xmlns:a16="http://schemas.microsoft.com/office/drawing/2014/main" id="{503BB828-3FB2-E3DF-2EE4-E8660737A0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31" y="1668423"/>
            <a:ext cx="6272811" cy="440792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7BE6BAA6-B096-2E80-F5DA-F3CC7126CF15}"/>
                  </a:ext>
                </a:extLst>
              </p:cNvPr>
              <p:cNvSpPr txBox="1"/>
              <p:nvPr/>
            </p:nvSpPr>
            <p:spPr>
              <a:xfrm>
                <a:off x="7418731" y="2437153"/>
                <a:ext cx="3569877" cy="2855397"/>
              </a:xfrm>
              <a:prstGeom prst="rect">
                <a:avLst/>
              </a:prstGeom>
              <a:noFill/>
            </p:spPr>
            <p:txBody>
              <a:bodyPr wrap="square">
                <a:spAutoFit/>
              </a:bodyPr>
              <a:lstStyle/>
              <a:p>
                <a:r>
                  <a:rPr lang="en-US">
                    <a:solidFill>
                      <a:schemeClr val="tx1"/>
                    </a:solidFill>
                  </a:rPr>
                  <a:t>Assumptions</a:t>
                </a:r>
                <a:r>
                  <a:rPr lang="en-US" kern="100">
                    <a:solidFill>
                      <a:schemeClr val="tx1"/>
                    </a:solidFill>
                    <a:effectLst/>
                    <a:ea typeface="Times New Roman" panose="02020603050405020304" pitchFamily="18" charset="0"/>
                    <a:cs typeface="Times New Roman" panose="02020603050405020304" pitchFamily="18" charset="0"/>
                  </a:rPr>
                  <a:t>:</a:t>
                </a:r>
              </a:p>
              <a:p>
                <a:endParaRPr lang="en-US" sz="600">
                  <a:solidFill>
                    <a:schemeClr val="tx1"/>
                  </a:solidFill>
                </a:endParaRPr>
              </a:p>
              <a:p>
                <a:pPr>
                  <a:lnSpc>
                    <a:spcPct val="107000"/>
                  </a:lnSpc>
                  <a:spcAft>
                    <a:spcPts val="800"/>
                  </a:spcAft>
                </a:pPr>
                <a14:m>
                  <m:oMath xmlns:m="http://schemas.openxmlformats.org/officeDocument/2006/math">
                    <m:sSub>
                      <m:sSubPr>
                        <m:ctrlPr>
                          <a:rPr lang="en-GB" i="1" kern="10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GB"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b="0" i="1" kern="10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GB"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m:t>
                    </m:r>
                    <m:r>
                      <a:rPr lang="en-GB" b="0" i="1" kern="10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20</m:t>
                    </m:r>
                    <m:r>
                      <a:rPr lang="en-GB"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±0.05 </m:t>
                    </m:r>
                    <m:r>
                      <m:rPr>
                        <m:sty m:val="p"/>
                      </m:rPr>
                      <a:rPr lang="en-GB"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m:t>
                    </m:r>
                  </m:oMath>
                </a14:m>
                <a:r>
                  <a:rPr lang="en-GB"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14:m>
                  <m:oMath xmlns:m="http://schemas.openxmlformats.org/officeDocument/2006/math">
                    <m:sSub>
                      <m:sSubPr>
                        <m:ctrlPr>
                          <a:rPr lang="en-GB"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GB"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𝑍</m:t>
                        </m:r>
                      </m:e>
                      <m:sub>
                        <m:r>
                          <m:rPr>
                            <m:sty m:val="p"/>
                          </m:rPr>
                          <a:rPr lang="en-GB"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s</m:t>
                        </m:r>
                      </m:sub>
                    </m:sSub>
                    <m:r>
                      <a:rPr lang="en-GB"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m:t>
                    </m:r>
                    <m:r>
                      <a:rPr lang="en-GB" b="0" i="1" kern="10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35</m:t>
                    </m:r>
                    <m:r>
                      <a:rPr lang="en-GB"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±0.15 </m:t>
                    </m:r>
                    <m:r>
                      <m:rPr>
                        <m:sty m:val="p"/>
                      </m:rPr>
                      <a:rPr lang="en-GB"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m:t>
                    </m:r>
                  </m:oMath>
                </a14:m>
                <a:r>
                  <a:rPr lang="en-GB"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 xmlns:m="http://schemas.openxmlformats.org/officeDocument/2006/math">
                    <m:sSub>
                      <m:sSubPr>
                        <m:ctrlP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𝜌</m:t>
                        </m:r>
                      </m:e>
                      <m:sub>
                        <m:r>
                          <m:rPr>
                            <m:sty m:val="p"/>
                          </m:rPr>
                          <a:rPr lang="en-GB"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s</m:t>
                        </m:r>
                      </m:sub>
                    </m:sSub>
                    <m: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=290±50.0</m:t>
                    </m:r>
                    <m:r>
                      <a:rPr lang="en-GB"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GB"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kg</m:t>
                        </m:r>
                        <m:r>
                          <a:rPr lang="en-GB" b="0" i="0" kern="10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GB"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m:t>
                        </m:r>
                      </m:e>
                      <m:sup>
                        <m: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GB"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r>
                  <a:rPr lang="en-GB"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 xmlns:m="http://schemas.openxmlformats.org/officeDocument/2006/math">
                    <m:sSub>
                      <m:sSubPr>
                        <m:ctrlP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𝜌</m:t>
                        </m:r>
                      </m:e>
                      <m:sub>
                        <m:r>
                          <m:rPr>
                            <m:sty m:val="p"/>
                          </m:rPr>
                          <a:rPr lang="en-GB"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w</m:t>
                        </m:r>
                      </m:sub>
                    </m:sSub>
                    <m: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=1024±0.5 </m:t>
                    </m:r>
                    <m:sSup>
                      <m:sSupPr>
                        <m:ctrlP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GB"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kg</m:t>
                        </m:r>
                        <m:r>
                          <a:rPr lang="en-GB" b="0" i="0" kern="10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GB"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m:t>
                        </m:r>
                      </m:e>
                      <m:sup>
                        <m: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GB"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r>
                  <a:rPr lang="en-GB"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a:solidFill>
                    <a:schemeClr val="tx1"/>
                  </a:solidFill>
                </a:endParaRPr>
              </a:p>
              <a:p>
                <a:pPr>
                  <a:lnSpc>
                    <a:spcPct val="107000"/>
                  </a:lnSpc>
                  <a:spcAft>
                    <a:spcPts val="800"/>
                  </a:spcAft>
                </a:pPr>
                <a14:m>
                  <m:oMathPara xmlns:m="http://schemas.openxmlformats.org/officeDocument/2006/math">
                    <m:oMathParaPr>
                      <m:jc m:val="left"/>
                    </m:oMathParaPr>
                    <m:oMath xmlns:m="http://schemas.openxmlformats.org/officeDocument/2006/math">
                      <m:sSub>
                        <m:sSubPr>
                          <m:ctrlPr>
                            <a:rPr lang="en-GB" i="1" kern="10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𝜌</m:t>
                          </m:r>
                        </m:e>
                        <m:sub>
                          <m:r>
                            <m:rPr>
                              <m:sty m:val="p"/>
                            </m:rPr>
                            <a:rPr lang="en-US" b="0" i="0" kern="10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i</m:t>
                          </m:r>
                          <m:r>
                            <a:rPr lang="en-US" b="0" i="0" kern="10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b="0" i="0" kern="10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FYI</m:t>
                          </m:r>
                        </m:sub>
                      </m:sSub>
                      <m: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b="0" i="1" kern="10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917</m:t>
                      </m:r>
                      <m: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b="0" i="1" kern="10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36</m:t>
                      </m:r>
                      <m: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GB"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kg</m:t>
                          </m:r>
                          <m:r>
                            <a:rPr lang="en-GB" b="0" i="0" kern="10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GB"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m:t>
                          </m:r>
                        </m:e>
                        <m:sup>
                          <m: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GB"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m:oMathPara>
                </a14:m>
                <a:endPar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endParaRPr>
              </a:p>
              <a:p>
                <a:pPr>
                  <a:lnSpc>
                    <a:spcPct val="107000"/>
                  </a:lnSpc>
                  <a:spcAft>
                    <a:spcPts val="800"/>
                  </a:spcAft>
                </a:pPr>
                <a14:m>
                  <m:oMathPara xmlns:m="http://schemas.openxmlformats.org/officeDocument/2006/math">
                    <m:oMathParaPr>
                      <m:jc m:val="left"/>
                    </m:oMathParaPr>
                    <m:oMath xmlns:m="http://schemas.openxmlformats.org/officeDocument/2006/math">
                      <m:sSub>
                        <m:sSubPr>
                          <m:ctrlPr>
                            <a:rPr lang="en-GB" i="1" kern="10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𝜌</m:t>
                          </m:r>
                        </m:e>
                        <m:sub>
                          <m:r>
                            <m:rPr>
                              <m:sty m:val="p"/>
                            </m:rPr>
                            <a:rPr lang="en-US" b="0" i="0" kern="10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i</m:t>
                          </m:r>
                          <m:r>
                            <a:rPr lang="en-US" b="0" i="0" kern="10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b="0" i="0" kern="10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MYI</m:t>
                          </m:r>
                        </m:sub>
                      </m:sSub>
                      <m: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b="0" i="1" kern="10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882</m:t>
                      </m:r>
                      <m: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b="0" i="1" kern="10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23</m:t>
                      </m:r>
                      <m: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GB"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kg</m:t>
                          </m:r>
                          <m:r>
                            <a:rPr lang="en-GB" b="0" i="0" kern="10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GB"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m:t>
                          </m:r>
                        </m:e>
                        <m:sup>
                          <m:r>
                            <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GB"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m:oMathPara>
                </a14:m>
                <a:endParaRPr lang="en-GB" i="1" kern="1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endParaRPr>
              </a:p>
            </p:txBody>
          </p:sp>
        </mc:Choice>
        <mc:Fallback>
          <p:sp>
            <p:nvSpPr>
              <p:cNvPr id="3" name="TextBox 2">
                <a:extLst>
                  <a:ext uri="{FF2B5EF4-FFF2-40B4-BE49-F238E27FC236}">
                    <a16:creationId xmlns:a16="http://schemas.microsoft.com/office/drawing/2014/main" id="{7BE6BAA6-B096-2E80-F5DA-F3CC7126CF15}"/>
                  </a:ext>
                </a:extLst>
              </p:cNvPr>
              <p:cNvSpPr txBox="1">
                <a:spLocks noRot="1" noChangeAspect="1" noMove="1" noResize="1" noEditPoints="1" noAdjustHandles="1" noChangeArrowheads="1" noChangeShapeType="1" noTextEdit="1"/>
              </p:cNvSpPr>
              <p:nvPr/>
            </p:nvSpPr>
            <p:spPr>
              <a:xfrm>
                <a:off x="7418731" y="2437153"/>
                <a:ext cx="3569877" cy="2855397"/>
              </a:xfrm>
              <a:prstGeom prst="rect">
                <a:avLst/>
              </a:prstGeom>
              <a:blipFill>
                <a:blip r:embed="rId4"/>
                <a:stretch>
                  <a:fillRect l="-1536" t="-1282"/>
                </a:stretch>
              </a:blipFill>
            </p:spPr>
            <p:txBody>
              <a:bodyPr/>
              <a:lstStyle/>
              <a:p>
                <a:r>
                  <a:rPr lang="en-US">
                    <a:noFill/>
                  </a:rPr>
                  <a:t> </a:t>
                </a:r>
              </a:p>
            </p:txBody>
          </p:sp>
        </mc:Fallback>
      </mc:AlternateContent>
    </p:spTree>
    <p:extLst>
      <p:ext uri="{BB962C8B-B14F-4D97-AF65-F5344CB8AC3E}">
        <p14:creationId xmlns:p14="http://schemas.microsoft.com/office/powerpoint/2010/main" val="432197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16C39-5EDA-A3D6-61A6-5BE05E39D8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77481E-C021-DB22-4888-26B054E30587}"/>
              </a:ext>
            </a:extLst>
          </p:cNvPr>
          <p:cNvSpPr>
            <a:spLocks noGrp="1"/>
          </p:cNvSpPr>
          <p:nvPr>
            <p:ph type="title"/>
          </p:nvPr>
        </p:nvSpPr>
        <p:spPr/>
        <p:txBody>
          <a:bodyPr/>
          <a:lstStyle/>
          <a:p>
            <a:r>
              <a:rPr lang="en-GB">
                <a:solidFill>
                  <a:srgbClr val="A554C3"/>
                </a:solidFill>
              </a:rPr>
              <a:t>Step 5: </a:t>
            </a:r>
            <a:r>
              <a:rPr lang="en-GB"/>
              <a:t>Store relevant information for users</a:t>
            </a:r>
          </a:p>
        </p:txBody>
      </p:sp>
      <p:pic>
        <p:nvPicPr>
          <p:cNvPr id="14" name="Picture 13">
            <a:extLst>
              <a:ext uri="{FF2B5EF4-FFF2-40B4-BE49-F238E27FC236}">
                <a16:creationId xmlns:a16="http://schemas.microsoft.com/office/drawing/2014/main" id="{5956A88A-9034-EA76-E88D-808E24A089E8}"/>
              </a:ext>
            </a:extLst>
          </p:cNvPr>
          <p:cNvPicPr>
            <a:picLocks noChangeAspect="1"/>
          </p:cNvPicPr>
          <p:nvPr/>
        </p:nvPicPr>
        <p:blipFill>
          <a:blip r:embed="rId2"/>
          <a:stretch>
            <a:fillRect/>
          </a:stretch>
        </p:blipFill>
        <p:spPr>
          <a:xfrm>
            <a:off x="371476" y="1335897"/>
            <a:ext cx="1633870" cy="1865538"/>
          </a:xfrm>
          <a:prstGeom prst="rect">
            <a:avLst/>
          </a:prstGeom>
        </p:spPr>
      </p:pic>
      <p:sp>
        <p:nvSpPr>
          <p:cNvPr id="22" name="TextBox 21">
            <a:extLst>
              <a:ext uri="{FF2B5EF4-FFF2-40B4-BE49-F238E27FC236}">
                <a16:creationId xmlns:a16="http://schemas.microsoft.com/office/drawing/2014/main" id="{D0C8DB39-F60D-58CF-A2CD-652830A2CBE6}"/>
              </a:ext>
            </a:extLst>
          </p:cNvPr>
          <p:cNvSpPr txBox="1"/>
          <p:nvPr/>
        </p:nvSpPr>
        <p:spPr>
          <a:xfrm>
            <a:off x="3048000" y="1177215"/>
            <a:ext cx="8615680" cy="3801041"/>
          </a:xfrm>
          <a:prstGeom prst="rect">
            <a:avLst/>
          </a:prstGeom>
          <a:noFill/>
        </p:spPr>
        <p:txBody>
          <a:bodyPr wrap="square">
            <a:spAutoFit/>
          </a:bodyPr>
          <a:lstStyle/>
          <a:p>
            <a:r>
              <a:rPr lang="en-GB" sz="2400" b="1" u="sng"/>
              <a:t>Providing users information about uncertainty</a:t>
            </a:r>
          </a:p>
          <a:p>
            <a:endParaRPr lang="en-GB" sz="2400"/>
          </a:p>
          <a:p>
            <a:pPr marL="285750" indent="-285750">
              <a:spcBef>
                <a:spcPts val="600"/>
              </a:spcBef>
              <a:spcAft>
                <a:spcPts val="600"/>
              </a:spcAft>
              <a:buFont typeface="Arial" panose="020B0604020202020204" pitchFamily="34" charset="0"/>
              <a:buChar char="•"/>
            </a:pPr>
            <a:r>
              <a:rPr lang="en-GB" sz="2400"/>
              <a:t>Users combine data from different times, locations (and maybe wavelengths, instruments)</a:t>
            </a:r>
          </a:p>
          <a:p>
            <a:pPr marL="742950" lvl="1" indent="-285750">
              <a:spcBef>
                <a:spcPts val="600"/>
              </a:spcBef>
              <a:spcAft>
                <a:spcPts val="600"/>
              </a:spcAft>
              <a:buFont typeface="Arial" panose="020B0604020202020204" pitchFamily="34" charset="0"/>
              <a:buChar char="•"/>
            </a:pPr>
            <a:r>
              <a:rPr lang="en-GB" sz="2400"/>
              <a:t>They need to have access to error correlation information in those dimensions</a:t>
            </a:r>
          </a:p>
          <a:p>
            <a:pPr marL="285750" indent="-285750">
              <a:spcBef>
                <a:spcPts val="600"/>
              </a:spcBef>
              <a:spcAft>
                <a:spcPts val="600"/>
              </a:spcAft>
              <a:buFont typeface="Arial" panose="020B0604020202020204" pitchFamily="34" charset="0"/>
              <a:buChar char="•"/>
            </a:pPr>
            <a:r>
              <a:rPr lang="en-GB" sz="2400"/>
              <a:t>This must be provided in ways that are computationally manageable and can be simplified for more straightforward applications</a:t>
            </a:r>
          </a:p>
        </p:txBody>
      </p:sp>
      <p:pic>
        <p:nvPicPr>
          <p:cNvPr id="23" name="Graphic 22">
            <a:extLst>
              <a:ext uri="{FF2B5EF4-FFF2-40B4-BE49-F238E27FC236}">
                <a16:creationId xmlns:a16="http://schemas.microsoft.com/office/drawing/2014/main" id="{FF260006-E3E8-65E3-4DFC-6F0F3951D6E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78761" y="3244148"/>
            <a:ext cx="2349474" cy="1661160"/>
          </a:xfrm>
          <a:prstGeom prst="rect">
            <a:avLst/>
          </a:prstGeom>
        </p:spPr>
      </p:pic>
      <p:sp>
        <p:nvSpPr>
          <p:cNvPr id="24" name="TextBox 23">
            <a:extLst>
              <a:ext uri="{FF2B5EF4-FFF2-40B4-BE49-F238E27FC236}">
                <a16:creationId xmlns:a16="http://schemas.microsoft.com/office/drawing/2014/main" id="{B78AB6C2-F326-29F2-AE8B-70608CC3B0B7}"/>
              </a:ext>
            </a:extLst>
          </p:cNvPr>
          <p:cNvSpPr txBox="1"/>
          <p:nvPr/>
        </p:nvSpPr>
        <p:spPr>
          <a:xfrm>
            <a:off x="371475" y="4939869"/>
            <a:ext cx="2156759" cy="1477328"/>
          </a:xfrm>
          <a:prstGeom prst="rect">
            <a:avLst/>
          </a:prstGeom>
          <a:noFill/>
        </p:spPr>
        <p:txBody>
          <a:bodyPr wrap="square" rtlCol="0">
            <a:spAutoFit/>
          </a:bodyPr>
          <a:lstStyle/>
          <a:p>
            <a:r>
              <a:rPr lang="en-GB" err="1">
                <a:solidFill>
                  <a:srgbClr val="178BFF"/>
                </a:solidFill>
              </a:rPr>
              <a:t>CoMet</a:t>
            </a:r>
            <a:r>
              <a:rPr lang="en-GB">
                <a:solidFill>
                  <a:srgbClr val="178BFF"/>
                </a:solidFill>
              </a:rPr>
              <a:t> toolkit can also be used by users to propagate that information forward</a:t>
            </a:r>
          </a:p>
        </p:txBody>
      </p:sp>
      <p:sp>
        <p:nvSpPr>
          <p:cNvPr id="3" name="Rectangle 2">
            <a:extLst>
              <a:ext uri="{FF2B5EF4-FFF2-40B4-BE49-F238E27FC236}">
                <a16:creationId xmlns:a16="http://schemas.microsoft.com/office/drawing/2014/main" id="{C75643E1-BA58-9BA5-3DA7-3FD510CEB5CE}"/>
              </a:ext>
            </a:extLst>
          </p:cNvPr>
          <p:cNvSpPr/>
          <p:nvPr/>
        </p:nvSpPr>
        <p:spPr>
          <a:xfrm>
            <a:off x="3545840" y="5181600"/>
            <a:ext cx="7569200" cy="14773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t>This is where the UNC metadata standard is needed.</a:t>
            </a:r>
          </a:p>
        </p:txBody>
      </p:sp>
    </p:spTree>
    <p:extLst>
      <p:ext uri="{BB962C8B-B14F-4D97-AF65-F5344CB8AC3E}">
        <p14:creationId xmlns:p14="http://schemas.microsoft.com/office/powerpoint/2010/main" val="37652631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ED313-9E9C-01CE-AB43-538701B583A7}"/>
              </a:ext>
            </a:extLst>
          </p:cNvPr>
          <p:cNvSpPr>
            <a:spLocks noGrp="1"/>
          </p:cNvSpPr>
          <p:nvPr>
            <p:ph type="title"/>
          </p:nvPr>
        </p:nvSpPr>
        <p:spPr>
          <a:xfrm>
            <a:off x="371476" y="368300"/>
            <a:ext cx="9554844" cy="1290638"/>
          </a:xfrm>
        </p:spPr>
        <p:txBody>
          <a:bodyPr/>
          <a:lstStyle/>
          <a:p>
            <a:r>
              <a:rPr lang="en-GB"/>
              <a:t>Iterating the QA4EO Five Steps and validating uncertainty analyses</a:t>
            </a:r>
          </a:p>
        </p:txBody>
      </p:sp>
      <p:pic>
        <p:nvPicPr>
          <p:cNvPr id="3" name="Google Shape;1098;p146">
            <a:extLst>
              <a:ext uri="{FF2B5EF4-FFF2-40B4-BE49-F238E27FC236}">
                <a16:creationId xmlns:a16="http://schemas.microsoft.com/office/drawing/2014/main" id="{CB502E02-631C-BFBD-67EC-5B37CADD790F}"/>
              </a:ext>
            </a:extLst>
          </p:cNvPr>
          <p:cNvPicPr preferRelativeResize="0"/>
          <p:nvPr/>
        </p:nvPicPr>
        <p:blipFill>
          <a:blip r:embed="rId2">
            <a:alphaModFix/>
          </a:blip>
          <a:stretch>
            <a:fillRect/>
          </a:stretch>
        </p:blipFill>
        <p:spPr>
          <a:xfrm>
            <a:off x="502104" y="1658938"/>
            <a:ext cx="10551975" cy="4020502"/>
          </a:xfrm>
          <a:prstGeom prst="rect">
            <a:avLst/>
          </a:prstGeom>
          <a:noFill/>
          <a:ln>
            <a:noFill/>
          </a:ln>
        </p:spPr>
      </p:pic>
      <p:sp>
        <p:nvSpPr>
          <p:cNvPr id="6" name="TextBox 5">
            <a:extLst>
              <a:ext uri="{FF2B5EF4-FFF2-40B4-BE49-F238E27FC236}">
                <a16:creationId xmlns:a16="http://schemas.microsoft.com/office/drawing/2014/main" id="{55282E8E-EFB0-09B4-BB91-7C5D6BB817BC}"/>
              </a:ext>
            </a:extLst>
          </p:cNvPr>
          <p:cNvSpPr txBox="1"/>
          <p:nvPr/>
        </p:nvSpPr>
        <p:spPr>
          <a:xfrm>
            <a:off x="502105" y="6027321"/>
            <a:ext cx="7679870" cy="646331"/>
          </a:xfrm>
          <a:prstGeom prst="rect">
            <a:avLst/>
          </a:prstGeom>
          <a:noFill/>
        </p:spPr>
        <p:txBody>
          <a:bodyPr wrap="square" rtlCol="0">
            <a:spAutoFit/>
          </a:bodyPr>
          <a:lstStyle/>
          <a:p>
            <a:r>
              <a:rPr lang="en-GB"/>
              <a:t>Learn more at </a:t>
            </a:r>
            <a:r>
              <a:rPr lang="en-GB">
                <a:hlinkClick r:id="rId3"/>
              </a:rPr>
              <a:t>www.qa4eo.org</a:t>
            </a:r>
            <a:endParaRPr lang="en-GB"/>
          </a:p>
          <a:p>
            <a:endParaRPr lang="en-GB"/>
          </a:p>
        </p:txBody>
      </p:sp>
    </p:spTree>
    <p:extLst>
      <p:ext uri="{BB962C8B-B14F-4D97-AF65-F5344CB8AC3E}">
        <p14:creationId xmlns:p14="http://schemas.microsoft.com/office/powerpoint/2010/main" val="19220149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44121-B49B-CD5E-F8B7-273D651620CE}"/>
              </a:ext>
            </a:extLst>
          </p:cNvPr>
          <p:cNvSpPr>
            <a:spLocks noGrp="1"/>
          </p:cNvSpPr>
          <p:nvPr>
            <p:ph type="title"/>
          </p:nvPr>
        </p:nvSpPr>
        <p:spPr>
          <a:xfrm>
            <a:off x="371476" y="368300"/>
            <a:ext cx="9655662" cy="1290638"/>
          </a:xfrm>
        </p:spPr>
        <p:txBody>
          <a:bodyPr/>
          <a:lstStyle/>
          <a:p>
            <a:r>
              <a:rPr lang="en-GB"/>
              <a:t>Example of a community coming together to get a check-list</a:t>
            </a:r>
          </a:p>
        </p:txBody>
      </p:sp>
      <p:sp>
        <p:nvSpPr>
          <p:cNvPr id="3" name="TextBox 2">
            <a:extLst>
              <a:ext uri="{FF2B5EF4-FFF2-40B4-BE49-F238E27FC236}">
                <a16:creationId xmlns:a16="http://schemas.microsoft.com/office/drawing/2014/main" id="{33A17A09-B631-EFD2-5720-15A3689CC440}"/>
              </a:ext>
            </a:extLst>
          </p:cNvPr>
          <p:cNvSpPr txBox="1"/>
          <p:nvPr/>
        </p:nvSpPr>
        <p:spPr>
          <a:xfrm>
            <a:off x="371476" y="1666753"/>
            <a:ext cx="4489773" cy="646331"/>
          </a:xfrm>
          <a:prstGeom prst="rect">
            <a:avLst/>
          </a:prstGeom>
          <a:noFill/>
        </p:spPr>
        <p:txBody>
          <a:bodyPr wrap="square" rtlCol="0">
            <a:spAutoFit/>
          </a:bodyPr>
          <a:lstStyle/>
          <a:p>
            <a:r>
              <a:rPr lang="en-GB"/>
              <a:t>CCT WG-Non-contact thermometry</a:t>
            </a:r>
          </a:p>
          <a:p>
            <a:r>
              <a:rPr lang="en-GB" sz="900">
                <a:hlinkClick r:id="rId2"/>
              </a:rPr>
              <a:t>https://www.researchgate.net/publication/338406352_UNCERTAINTY_ESTIMATION_IN_PRIMARY_RADIOMETRIC_TEMPERATURE_MEASUREMENT</a:t>
            </a:r>
            <a:r>
              <a:rPr lang="en-GB" sz="900"/>
              <a:t> </a:t>
            </a:r>
          </a:p>
        </p:txBody>
      </p:sp>
      <p:pic>
        <p:nvPicPr>
          <p:cNvPr id="4" name="Picture 3">
            <a:extLst>
              <a:ext uri="{FF2B5EF4-FFF2-40B4-BE49-F238E27FC236}">
                <a16:creationId xmlns:a16="http://schemas.microsoft.com/office/drawing/2014/main" id="{64030CC7-C993-330E-424D-408BCF402A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261" y="2583143"/>
            <a:ext cx="5772739" cy="3659038"/>
          </a:xfrm>
          <a:prstGeom prst="rect">
            <a:avLst/>
          </a:prstGeom>
          <a:noFill/>
          <a:ln>
            <a:noFill/>
          </a:ln>
        </p:spPr>
      </p:pic>
      <p:graphicFrame>
        <p:nvGraphicFramePr>
          <p:cNvPr id="5" name="Table 4">
            <a:extLst>
              <a:ext uri="{FF2B5EF4-FFF2-40B4-BE49-F238E27FC236}">
                <a16:creationId xmlns:a16="http://schemas.microsoft.com/office/drawing/2014/main" id="{9DDE25DA-1438-F4AA-E980-55DC06B24C75}"/>
              </a:ext>
            </a:extLst>
          </p:cNvPr>
          <p:cNvGraphicFramePr>
            <a:graphicFrameLocks noGrp="1"/>
          </p:cNvGraphicFramePr>
          <p:nvPr/>
        </p:nvGraphicFramePr>
        <p:xfrm>
          <a:off x="6214187" y="1530859"/>
          <a:ext cx="5906279" cy="5282102"/>
        </p:xfrm>
        <a:graphic>
          <a:graphicData uri="http://schemas.openxmlformats.org/drawingml/2006/table">
            <a:tbl>
              <a:tblPr firstRow="1" firstCol="1" bandRow="1">
                <a:tableStyleId>{5C22544A-7EE6-4342-B048-85BDC9FD1C3A}</a:tableStyleId>
              </a:tblPr>
              <a:tblGrid>
                <a:gridCol w="1286689">
                  <a:extLst>
                    <a:ext uri="{9D8B030D-6E8A-4147-A177-3AD203B41FA5}">
                      <a16:colId xmlns:a16="http://schemas.microsoft.com/office/drawing/2014/main" val="1183173708"/>
                    </a:ext>
                  </a:extLst>
                </a:gridCol>
                <a:gridCol w="1286689">
                  <a:extLst>
                    <a:ext uri="{9D8B030D-6E8A-4147-A177-3AD203B41FA5}">
                      <a16:colId xmlns:a16="http://schemas.microsoft.com/office/drawing/2014/main" val="1587485214"/>
                    </a:ext>
                  </a:extLst>
                </a:gridCol>
                <a:gridCol w="710998">
                  <a:extLst>
                    <a:ext uri="{9D8B030D-6E8A-4147-A177-3AD203B41FA5}">
                      <a16:colId xmlns:a16="http://schemas.microsoft.com/office/drawing/2014/main" val="2788013369"/>
                    </a:ext>
                  </a:extLst>
                </a:gridCol>
                <a:gridCol w="802114">
                  <a:extLst>
                    <a:ext uri="{9D8B030D-6E8A-4147-A177-3AD203B41FA5}">
                      <a16:colId xmlns:a16="http://schemas.microsoft.com/office/drawing/2014/main" val="2601884404"/>
                    </a:ext>
                  </a:extLst>
                </a:gridCol>
                <a:gridCol w="1819789">
                  <a:extLst>
                    <a:ext uri="{9D8B030D-6E8A-4147-A177-3AD203B41FA5}">
                      <a16:colId xmlns:a16="http://schemas.microsoft.com/office/drawing/2014/main" val="2083245141"/>
                    </a:ext>
                  </a:extLst>
                </a:gridCol>
              </a:tblGrid>
              <a:tr h="225360">
                <a:tc gridSpan="2">
                  <a:txBody>
                    <a:bodyPr/>
                    <a:lstStyle/>
                    <a:p>
                      <a:pPr algn="l">
                        <a:lnSpc>
                          <a:spcPct val="115000"/>
                        </a:lnSpc>
                        <a:spcBef>
                          <a:spcPts val="1000"/>
                        </a:spcBef>
                        <a:spcAft>
                          <a:spcPts val="1000"/>
                        </a:spcAft>
                      </a:pPr>
                      <a:r>
                        <a:rPr lang="en-NZ" sz="1200">
                          <a:effectLst/>
                        </a:rPr>
                        <a:t>Uncertainty Component</a:t>
                      </a:r>
                      <a:endParaRPr lang="en-GB" sz="140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hMerge="1">
                  <a:txBody>
                    <a:bodyPr/>
                    <a:lstStyle/>
                    <a:p>
                      <a:endParaRPr lang="en-GB"/>
                    </a:p>
                  </a:txBody>
                  <a:tcPr/>
                </a:tc>
                <a:tc>
                  <a:txBody>
                    <a:bodyPr/>
                    <a:lstStyle/>
                    <a:p>
                      <a:pPr algn="ctr">
                        <a:lnSpc>
                          <a:spcPct val="115000"/>
                        </a:lnSpc>
                        <a:spcBef>
                          <a:spcPts val="1000"/>
                        </a:spcBef>
                        <a:spcAft>
                          <a:spcPts val="1000"/>
                        </a:spcAft>
                      </a:pPr>
                      <a:r>
                        <a:rPr lang="en-NZ" sz="1000">
                          <a:effectLst/>
                        </a:rPr>
                        <a:t>Normal Uncertainty</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a:txBody>
                    <a:bodyPr/>
                    <a:lstStyle/>
                    <a:p>
                      <a:pPr algn="ctr">
                        <a:lnSpc>
                          <a:spcPct val="115000"/>
                        </a:lnSpc>
                        <a:spcBef>
                          <a:spcPts val="1000"/>
                        </a:spcBef>
                        <a:spcAft>
                          <a:spcPts val="1000"/>
                        </a:spcAft>
                      </a:pPr>
                      <a:r>
                        <a:rPr lang="en-NZ" sz="1000">
                          <a:effectLst/>
                        </a:rPr>
                        <a:t>Best Uncertainty</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a:txBody>
                    <a:bodyPr/>
                    <a:lstStyle/>
                    <a:p>
                      <a:pPr algn="ctr">
                        <a:lnSpc>
                          <a:spcPct val="115000"/>
                        </a:lnSpc>
                        <a:spcBef>
                          <a:spcPts val="1000"/>
                        </a:spcBef>
                        <a:spcAft>
                          <a:spcPts val="1000"/>
                        </a:spcAft>
                      </a:pPr>
                      <a:r>
                        <a:rPr lang="en-NZ" sz="1000">
                          <a:effectLst/>
                        </a:rPr>
                        <a:t>Notes</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extLst>
                  <a:ext uri="{0D108BD9-81ED-4DB2-BD59-A6C34878D82A}">
                    <a16:rowId xmlns:a16="http://schemas.microsoft.com/office/drawing/2014/main" val="1649745712"/>
                  </a:ext>
                </a:extLst>
              </a:tr>
              <a:tr h="138981">
                <a:tc gridSpan="5">
                  <a:txBody>
                    <a:bodyPr/>
                    <a:lstStyle/>
                    <a:p>
                      <a:pPr algn="ctr">
                        <a:lnSpc>
                          <a:spcPct val="115000"/>
                        </a:lnSpc>
                        <a:spcBef>
                          <a:spcPts val="1000"/>
                        </a:spcBef>
                        <a:spcAft>
                          <a:spcPts val="1000"/>
                        </a:spcAft>
                      </a:pPr>
                      <a:r>
                        <a:rPr lang="en-NZ" sz="1200">
                          <a:effectLst/>
                        </a:rPr>
                        <a:t>Filter Radiometer Calibration</a:t>
                      </a:r>
                      <a:endParaRPr lang="en-GB" sz="140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504932719"/>
                  </a:ext>
                </a:extLst>
              </a:tr>
              <a:tr h="343199">
                <a:tc gridSpan="2">
                  <a:txBody>
                    <a:bodyPr/>
                    <a:lstStyle/>
                    <a:p>
                      <a:pPr algn="l">
                        <a:lnSpc>
                          <a:spcPct val="115000"/>
                        </a:lnSpc>
                        <a:spcBef>
                          <a:spcPts val="1000"/>
                        </a:spcBef>
                        <a:spcAft>
                          <a:spcPts val="1000"/>
                        </a:spcAft>
                      </a:pPr>
                      <a:r>
                        <a:rPr lang="en-NZ" sz="1200">
                          <a:effectLst/>
                        </a:rPr>
                        <a:t>Wavelength scale</a:t>
                      </a:r>
                      <a:endParaRPr lang="en-GB" sz="140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hMerge="1">
                  <a:txBody>
                    <a:bodyPr/>
                    <a:lstStyle/>
                    <a:p>
                      <a:endParaRPr lang="en-GB"/>
                    </a:p>
                  </a:txBody>
                  <a:tcPr/>
                </a:tc>
                <a:tc>
                  <a:txBody>
                    <a:bodyPr/>
                    <a:lstStyle/>
                    <a:p>
                      <a:pPr algn="ctr">
                        <a:lnSpc>
                          <a:spcPct val="115000"/>
                        </a:lnSpc>
                        <a:spcBef>
                          <a:spcPts val="1000"/>
                        </a:spcBef>
                        <a:spcAft>
                          <a:spcPts val="1000"/>
                        </a:spcAft>
                      </a:pPr>
                      <a:r>
                        <a:rPr lang="en-NZ" sz="1000">
                          <a:effectLst/>
                        </a:rPr>
                        <a:t>100 pm</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a:txBody>
                    <a:bodyPr/>
                    <a:lstStyle/>
                    <a:p>
                      <a:pPr algn="ctr">
                        <a:lnSpc>
                          <a:spcPct val="115000"/>
                        </a:lnSpc>
                        <a:spcBef>
                          <a:spcPts val="1000"/>
                        </a:spcBef>
                        <a:spcAft>
                          <a:spcPts val="1000"/>
                        </a:spcAft>
                      </a:pPr>
                      <a:r>
                        <a:rPr lang="en-NZ" sz="1000">
                          <a:effectLst/>
                        </a:rPr>
                        <a:t>0.1 pm</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a:txBody>
                    <a:bodyPr/>
                    <a:lstStyle/>
                    <a:p>
                      <a:pPr algn="ctr">
                        <a:lnSpc>
                          <a:spcPct val="115000"/>
                        </a:lnSpc>
                        <a:spcBef>
                          <a:spcPts val="1000"/>
                        </a:spcBef>
                        <a:spcAft>
                          <a:spcPts val="1000"/>
                        </a:spcAft>
                      </a:pPr>
                      <a:r>
                        <a:rPr lang="en-NZ" sz="1000">
                          <a:effectLst/>
                        </a:rPr>
                        <a:t>Normal uncertainty for monochromator and best for laser system.</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extLst>
                  <a:ext uri="{0D108BD9-81ED-4DB2-BD59-A6C34878D82A}">
                    <a16:rowId xmlns:a16="http://schemas.microsoft.com/office/drawing/2014/main" val="2182363405"/>
                  </a:ext>
                </a:extLst>
              </a:tr>
              <a:tr h="225360">
                <a:tc gridSpan="2">
                  <a:txBody>
                    <a:bodyPr/>
                    <a:lstStyle/>
                    <a:p>
                      <a:pPr algn="l">
                        <a:lnSpc>
                          <a:spcPct val="115000"/>
                        </a:lnSpc>
                        <a:spcBef>
                          <a:spcPts val="1000"/>
                        </a:spcBef>
                        <a:spcAft>
                          <a:spcPts val="1000"/>
                        </a:spcAft>
                      </a:pPr>
                      <a:r>
                        <a:rPr lang="en-GB" sz="1200">
                          <a:effectLst/>
                        </a:rPr>
                        <a:t>Stray light in calibration</a:t>
                      </a:r>
                      <a:endParaRPr lang="en-GB" sz="140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hMerge="1">
                  <a:txBody>
                    <a:bodyPr/>
                    <a:lstStyle/>
                    <a:p>
                      <a:endParaRPr lang="en-GB"/>
                    </a:p>
                  </a:txBody>
                  <a:tcPr/>
                </a:tc>
                <a:tc>
                  <a:txBody>
                    <a:bodyPr/>
                    <a:lstStyle/>
                    <a:p>
                      <a:pPr algn="ctr">
                        <a:lnSpc>
                          <a:spcPct val="115000"/>
                        </a:lnSpc>
                        <a:spcBef>
                          <a:spcPts val="1000"/>
                        </a:spcBef>
                        <a:spcAft>
                          <a:spcPts val="1000"/>
                        </a:spcAft>
                      </a:pPr>
                      <a:r>
                        <a:rPr lang="en-GB" sz="1000">
                          <a:effectLst/>
                        </a:rPr>
                        <a:t>0.01 %</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a:txBody>
                    <a:bodyPr/>
                    <a:lstStyle/>
                    <a:p>
                      <a:pPr algn="ctr">
                        <a:lnSpc>
                          <a:spcPct val="115000"/>
                        </a:lnSpc>
                        <a:spcBef>
                          <a:spcPts val="1000"/>
                        </a:spcBef>
                        <a:spcAft>
                          <a:spcPts val="1000"/>
                        </a:spcAft>
                      </a:pPr>
                      <a:r>
                        <a:rPr lang="en-GB" sz="1000">
                          <a:effectLst/>
                        </a:rPr>
                        <a:t>0.0003 %</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a:txBody>
                    <a:bodyPr/>
                    <a:lstStyle/>
                    <a:p>
                      <a:pPr algn="ctr">
                        <a:lnSpc>
                          <a:spcPct val="115000"/>
                        </a:lnSpc>
                        <a:spcBef>
                          <a:spcPts val="1000"/>
                        </a:spcBef>
                        <a:spcAft>
                          <a:spcPts val="1000"/>
                        </a:spcAft>
                      </a:pPr>
                      <a:r>
                        <a:rPr lang="en-NZ" sz="1000">
                          <a:effectLst/>
                        </a:rPr>
                        <a:t>Based on the stray light values reported in [69].</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extLst>
                  <a:ext uri="{0D108BD9-81ED-4DB2-BD59-A6C34878D82A}">
                    <a16:rowId xmlns:a16="http://schemas.microsoft.com/office/drawing/2014/main" val="3893507306"/>
                  </a:ext>
                </a:extLst>
              </a:tr>
              <a:tr h="343199">
                <a:tc gridSpan="2">
                  <a:txBody>
                    <a:bodyPr/>
                    <a:lstStyle/>
                    <a:p>
                      <a:pPr algn="l">
                        <a:lnSpc>
                          <a:spcPct val="115000"/>
                        </a:lnSpc>
                        <a:spcBef>
                          <a:spcPts val="1000"/>
                        </a:spcBef>
                        <a:spcAft>
                          <a:spcPts val="1000"/>
                        </a:spcAft>
                      </a:pPr>
                      <a:r>
                        <a:rPr lang="en-NZ" sz="1200">
                          <a:effectLst/>
                        </a:rPr>
                        <a:t>Responsivity of trap detector</a:t>
                      </a:r>
                      <a:endParaRPr lang="en-GB" sz="140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hMerge="1">
                  <a:txBody>
                    <a:bodyPr/>
                    <a:lstStyle/>
                    <a:p>
                      <a:endParaRPr lang="en-GB"/>
                    </a:p>
                  </a:txBody>
                  <a:tcPr/>
                </a:tc>
                <a:tc>
                  <a:txBody>
                    <a:bodyPr/>
                    <a:lstStyle/>
                    <a:p>
                      <a:pPr algn="ctr">
                        <a:lnSpc>
                          <a:spcPct val="115000"/>
                        </a:lnSpc>
                        <a:spcBef>
                          <a:spcPts val="1000"/>
                        </a:spcBef>
                        <a:spcAft>
                          <a:spcPts val="1000"/>
                        </a:spcAft>
                      </a:pPr>
                      <a:r>
                        <a:rPr lang="en-GB" sz="1000">
                          <a:effectLst/>
                        </a:rPr>
                        <a:t>0.07 %</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a:txBody>
                    <a:bodyPr/>
                    <a:lstStyle/>
                    <a:p>
                      <a:pPr algn="ctr">
                        <a:lnSpc>
                          <a:spcPct val="115000"/>
                        </a:lnSpc>
                        <a:spcBef>
                          <a:spcPts val="1000"/>
                        </a:spcBef>
                        <a:spcAft>
                          <a:spcPts val="1000"/>
                        </a:spcAft>
                      </a:pPr>
                      <a:r>
                        <a:rPr lang="en-GB" sz="1000">
                          <a:effectLst/>
                        </a:rPr>
                        <a:t>0.013 %</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a:txBody>
                    <a:bodyPr/>
                    <a:lstStyle/>
                    <a:p>
                      <a:pPr algn="ctr">
                        <a:lnSpc>
                          <a:spcPct val="115000"/>
                        </a:lnSpc>
                        <a:spcBef>
                          <a:spcPts val="1000"/>
                        </a:spcBef>
                        <a:spcAft>
                          <a:spcPts val="1000"/>
                        </a:spcAft>
                      </a:pPr>
                      <a:r>
                        <a:rPr lang="en-NZ" sz="1000">
                          <a:effectLst/>
                        </a:rPr>
                        <a:t>Absolute calibration traceable to cryogenic radiometer.</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extLst>
                  <a:ext uri="{0D108BD9-81ED-4DB2-BD59-A6C34878D82A}">
                    <a16:rowId xmlns:a16="http://schemas.microsoft.com/office/drawing/2014/main" val="2347186458"/>
                  </a:ext>
                </a:extLst>
              </a:tr>
              <a:tr h="225360">
                <a:tc gridSpan="2">
                  <a:txBody>
                    <a:bodyPr/>
                    <a:lstStyle/>
                    <a:p>
                      <a:pPr algn="l">
                        <a:lnSpc>
                          <a:spcPct val="115000"/>
                        </a:lnSpc>
                        <a:spcBef>
                          <a:spcPts val="1000"/>
                        </a:spcBef>
                        <a:spcAft>
                          <a:spcPts val="1000"/>
                        </a:spcAft>
                      </a:pPr>
                      <a:r>
                        <a:rPr lang="en-NZ" sz="1200">
                          <a:effectLst/>
                        </a:rPr>
                        <a:t>Out-of-band effects</a:t>
                      </a:r>
                      <a:endParaRPr lang="en-GB" sz="140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hMerge="1">
                  <a:txBody>
                    <a:bodyPr/>
                    <a:lstStyle/>
                    <a:p>
                      <a:endParaRPr lang="en-GB"/>
                    </a:p>
                  </a:txBody>
                  <a:tcPr/>
                </a:tc>
                <a:tc>
                  <a:txBody>
                    <a:bodyPr/>
                    <a:lstStyle/>
                    <a:p>
                      <a:pPr algn="ctr">
                        <a:lnSpc>
                          <a:spcPct val="115000"/>
                        </a:lnSpc>
                        <a:spcBef>
                          <a:spcPts val="1000"/>
                        </a:spcBef>
                        <a:spcAft>
                          <a:spcPts val="1000"/>
                        </a:spcAft>
                      </a:pPr>
                      <a:r>
                        <a:rPr lang="en-GB" sz="1000">
                          <a:effectLst/>
                        </a:rPr>
                        <a:t>0.025 %</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a:txBody>
                    <a:bodyPr/>
                    <a:lstStyle/>
                    <a:p>
                      <a:pPr algn="ctr">
                        <a:lnSpc>
                          <a:spcPct val="115000"/>
                        </a:lnSpc>
                        <a:spcBef>
                          <a:spcPts val="1000"/>
                        </a:spcBef>
                        <a:spcAft>
                          <a:spcPts val="1000"/>
                        </a:spcAft>
                      </a:pPr>
                      <a:r>
                        <a:rPr lang="en-GB" sz="1000">
                          <a:effectLst/>
                        </a:rPr>
                        <a:t>0.01 %</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a:txBody>
                    <a:bodyPr/>
                    <a:lstStyle/>
                    <a:p>
                      <a:pPr algn="ctr">
                        <a:lnSpc>
                          <a:spcPct val="115000"/>
                        </a:lnSpc>
                        <a:spcBef>
                          <a:spcPts val="1000"/>
                        </a:spcBef>
                        <a:spcAft>
                          <a:spcPts val="1000"/>
                        </a:spcAft>
                      </a:pPr>
                      <a:r>
                        <a:rPr lang="en-NZ" sz="1000">
                          <a:effectLst/>
                        </a:rPr>
                        <a:t>Based on the OOB values reported in [69].</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extLst>
                  <a:ext uri="{0D108BD9-81ED-4DB2-BD59-A6C34878D82A}">
                    <a16:rowId xmlns:a16="http://schemas.microsoft.com/office/drawing/2014/main" val="3060618671"/>
                  </a:ext>
                </a:extLst>
              </a:tr>
              <a:tr h="138981">
                <a:tc gridSpan="2">
                  <a:txBody>
                    <a:bodyPr/>
                    <a:lstStyle/>
                    <a:p>
                      <a:pPr algn="l">
                        <a:lnSpc>
                          <a:spcPct val="115000"/>
                        </a:lnSpc>
                        <a:spcBef>
                          <a:spcPts val="1000"/>
                        </a:spcBef>
                        <a:spcAft>
                          <a:spcPts val="1000"/>
                        </a:spcAft>
                      </a:pPr>
                      <a:r>
                        <a:rPr lang="en-NZ" sz="1200">
                          <a:effectLst/>
                        </a:rPr>
                        <a:t>Amplification of photocurrent</a:t>
                      </a:r>
                      <a:endParaRPr lang="en-GB" sz="140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hMerge="1">
                  <a:txBody>
                    <a:bodyPr/>
                    <a:lstStyle/>
                    <a:p>
                      <a:endParaRPr lang="en-GB"/>
                    </a:p>
                  </a:txBody>
                  <a:tcPr/>
                </a:tc>
                <a:tc>
                  <a:txBody>
                    <a:bodyPr/>
                    <a:lstStyle/>
                    <a:p>
                      <a:pPr algn="ctr">
                        <a:lnSpc>
                          <a:spcPct val="115000"/>
                        </a:lnSpc>
                        <a:spcBef>
                          <a:spcPts val="1000"/>
                        </a:spcBef>
                        <a:spcAft>
                          <a:spcPts val="1000"/>
                        </a:spcAft>
                      </a:pPr>
                      <a:r>
                        <a:rPr lang="en-GB" sz="1000">
                          <a:effectLst/>
                        </a:rPr>
                        <a:t>0.0026 %</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a:txBody>
                    <a:bodyPr/>
                    <a:lstStyle/>
                    <a:p>
                      <a:pPr algn="ctr">
                        <a:lnSpc>
                          <a:spcPct val="115000"/>
                        </a:lnSpc>
                        <a:spcBef>
                          <a:spcPts val="1000"/>
                        </a:spcBef>
                        <a:spcAft>
                          <a:spcPts val="1000"/>
                        </a:spcAft>
                      </a:pPr>
                      <a:r>
                        <a:rPr lang="en-GB" sz="1000">
                          <a:effectLst/>
                        </a:rPr>
                        <a:t>0.001 %</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a:txBody>
                    <a:bodyPr/>
                    <a:lstStyle/>
                    <a:p>
                      <a:pPr algn="ctr">
                        <a:lnSpc>
                          <a:spcPct val="115000"/>
                        </a:lnSpc>
                        <a:spcBef>
                          <a:spcPts val="1000"/>
                        </a:spcBef>
                        <a:spcAft>
                          <a:spcPts val="1000"/>
                        </a:spcAft>
                      </a:pPr>
                      <a:r>
                        <a:rPr lang="en-NZ" sz="1000">
                          <a:effectLst/>
                        </a:rPr>
                        <a:t> </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extLst>
                  <a:ext uri="{0D108BD9-81ED-4DB2-BD59-A6C34878D82A}">
                    <a16:rowId xmlns:a16="http://schemas.microsoft.com/office/drawing/2014/main" val="3263004572"/>
                  </a:ext>
                </a:extLst>
              </a:tr>
              <a:tr h="138981">
                <a:tc rowSpan="7">
                  <a:txBody>
                    <a:bodyPr/>
                    <a:lstStyle/>
                    <a:p>
                      <a:pPr algn="l">
                        <a:lnSpc>
                          <a:spcPct val="115000"/>
                        </a:lnSpc>
                        <a:spcBef>
                          <a:spcPts val="1000"/>
                        </a:spcBef>
                        <a:spcAft>
                          <a:spcPts val="1000"/>
                        </a:spcAft>
                      </a:pPr>
                      <a:r>
                        <a:rPr lang="en-NZ" sz="1100">
                          <a:effectLst/>
                        </a:rPr>
                        <a:t>Geometric factor</a:t>
                      </a:r>
                      <a:endParaRPr lang="en-GB" sz="120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a:txBody>
                    <a:bodyPr/>
                    <a:lstStyle/>
                    <a:p>
                      <a:pPr algn="l">
                        <a:lnSpc>
                          <a:spcPct val="115000"/>
                        </a:lnSpc>
                        <a:spcBef>
                          <a:spcPts val="1000"/>
                        </a:spcBef>
                        <a:spcAft>
                          <a:spcPts val="1000"/>
                        </a:spcAft>
                      </a:pPr>
                      <a:r>
                        <a:rPr lang="en-NZ" sz="1100">
                          <a:effectLst/>
                        </a:rPr>
                        <a:t>Distance</a:t>
                      </a:r>
                      <a:endParaRPr lang="en-GB" sz="120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a:txBody>
                    <a:bodyPr/>
                    <a:lstStyle/>
                    <a:p>
                      <a:pPr algn="ctr">
                        <a:lnSpc>
                          <a:spcPct val="115000"/>
                        </a:lnSpc>
                        <a:spcBef>
                          <a:spcPts val="1000"/>
                        </a:spcBef>
                        <a:spcAft>
                          <a:spcPts val="1000"/>
                        </a:spcAft>
                      </a:pPr>
                      <a:r>
                        <a:rPr lang="en-GB" sz="1000">
                          <a:effectLst/>
                        </a:rPr>
                        <a:t>0.1 %</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a:txBody>
                    <a:bodyPr/>
                    <a:lstStyle/>
                    <a:p>
                      <a:pPr algn="ctr">
                        <a:lnSpc>
                          <a:spcPct val="115000"/>
                        </a:lnSpc>
                        <a:spcBef>
                          <a:spcPts val="1000"/>
                        </a:spcBef>
                        <a:spcAft>
                          <a:spcPts val="1000"/>
                        </a:spcAft>
                      </a:pPr>
                      <a:r>
                        <a:rPr lang="en-GB" sz="1000">
                          <a:effectLst/>
                        </a:rPr>
                        <a:t>0.004 %</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rowSpan="7">
                  <a:txBody>
                    <a:bodyPr/>
                    <a:lstStyle/>
                    <a:p>
                      <a:pPr algn="ctr">
                        <a:lnSpc>
                          <a:spcPct val="115000"/>
                        </a:lnSpc>
                        <a:spcBef>
                          <a:spcPts val="1000"/>
                        </a:spcBef>
                        <a:spcAft>
                          <a:spcPts val="1000"/>
                        </a:spcAft>
                      </a:pPr>
                      <a:r>
                        <a:rPr lang="en-NZ" sz="1000">
                          <a:effectLst/>
                        </a:rPr>
                        <a:t>All expressed as uncertainties in radiance, as per Table 3.</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extLst>
                  <a:ext uri="{0D108BD9-81ED-4DB2-BD59-A6C34878D82A}">
                    <a16:rowId xmlns:a16="http://schemas.microsoft.com/office/drawing/2014/main" val="866613157"/>
                  </a:ext>
                </a:extLst>
              </a:tr>
              <a:tr h="138981">
                <a:tc vMerge="1">
                  <a:txBody>
                    <a:bodyPr/>
                    <a:lstStyle/>
                    <a:p>
                      <a:endParaRPr lang="en-GB"/>
                    </a:p>
                  </a:txBody>
                  <a:tcPr/>
                </a:tc>
                <a:tc>
                  <a:txBody>
                    <a:bodyPr/>
                    <a:lstStyle/>
                    <a:p>
                      <a:pPr algn="l">
                        <a:lnSpc>
                          <a:spcPct val="115000"/>
                        </a:lnSpc>
                        <a:spcBef>
                          <a:spcPts val="1000"/>
                        </a:spcBef>
                        <a:spcAft>
                          <a:spcPts val="1000"/>
                        </a:spcAft>
                      </a:pPr>
                      <a:r>
                        <a:rPr lang="en-NZ" sz="1100">
                          <a:effectLst/>
                        </a:rPr>
                        <a:t>FR aperture radius</a:t>
                      </a:r>
                      <a:endParaRPr lang="en-GB" sz="120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a:txBody>
                    <a:bodyPr/>
                    <a:lstStyle/>
                    <a:p>
                      <a:pPr algn="ctr">
                        <a:lnSpc>
                          <a:spcPct val="115000"/>
                        </a:lnSpc>
                        <a:spcBef>
                          <a:spcPts val="1000"/>
                        </a:spcBef>
                        <a:spcAft>
                          <a:spcPts val="1000"/>
                        </a:spcAft>
                      </a:pPr>
                      <a:r>
                        <a:rPr lang="en-GB" sz="1000">
                          <a:effectLst/>
                        </a:rPr>
                        <a:t>0.02 %</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a:txBody>
                    <a:bodyPr/>
                    <a:lstStyle/>
                    <a:p>
                      <a:pPr algn="ctr">
                        <a:lnSpc>
                          <a:spcPct val="115000"/>
                        </a:lnSpc>
                        <a:spcBef>
                          <a:spcPts val="1000"/>
                        </a:spcBef>
                        <a:spcAft>
                          <a:spcPts val="1000"/>
                        </a:spcAft>
                      </a:pPr>
                      <a:r>
                        <a:rPr lang="en-GB" sz="1000">
                          <a:effectLst/>
                        </a:rPr>
                        <a:t>0.01 %</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vMerge="1">
                  <a:txBody>
                    <a:bodyPr/>
                    <a:lstStyle/>
                    <a:p>
                      <a:pPr algn="ctr">
                        <a:lnSpc>
                          <a:spcPct val="115000"/>
                        </a:lnSpc>
                        <a:spcBef>
                          <a:spcPts val="1000"/>
                        </a:spcBef>
                        <a:spcAft>
                          <a:spcPts val="1000"/>
                        </a:spcAft>
                      </a:pP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extLst>
                  <a:ext uri="{0D108BD9-81ED-4DB2-BD59-A6C34878D82A}">
                    <a16:rowId xmlns:a16="http://schemas.microsoft.com/office/drawing/2014/main" val="2335146195"/>
                  </a:ext>
                </a:extLst>
              </a:tr>
              <a:tr h="225360">
                <a:tc vMerge="1">
                  <a:txBody>
                    <a:bodyPr/>
                    <a:lstStyle/>
                    <a:p>
                      <a:endParaRPr lang="en-GB"/>
                    </a:p>
                  </a:txBody>
                  <a:tcPr/>
                </a:tc>
                <a:tc>
                  <a:txBody>
                    <a:bodyPr/>
                    <a:lstStyle/>
                    <a:p>
                      <a:pPr algn="l">
                        <a:lnSpc>
                          <a:spcPct val="115000"/>
                        </a:lnSpc>
                        <a:spcBef>
                          <a:spcPts val="1000"/>
                        </a:spcBef>
                        <a:spcAft>
                          <a:spcPts val="1000"/>
                        </a:spcAft>
                      </a:pPr>
                      <a:r>
                        <a:rPr lang="en-NZ" sz="1100">
                          <a:effectLst/>
                        </a:rPr>
                        <a:t>Source aperture radius</a:t>
                      </a:r>
                      <a:endParaRPr lang="en-GB" sz="120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a:txBody>
                    <a:bodyPr/>
                    <a:lstStyle/>
                    <a:p>
                      <a:pPr algn="ctr">
                        <a:lnSpc>
                          <a:spcPct val="115000"/>
                        </a:lnSpc>
                        <a:spcBef>
                          <a:spcPts val="1000"/>
                        </a:spcBef>
                        <a:spcAft>
                          <a:spcPts val="1000"/>
                        </a:spcAft>
                      </a:pPr>
                      <a:r>
                        <a:rPr lang="en-GB" sz="1000">
                          <a:effectLst/>
                        </a:rPr>
                        <a:t>0.02 %</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a:txBody>
                    <a:bodyPr/>
                    <a:lstStyle/>
                    <a:p>
                      <a:pPr algn="ctr">
                        <a:lnSpc>
                          <a:spcPct val="115000"/>
                        </a:lnSpc>
                        <a:spcBef>
                          <a:spcPts val="1000"/>
                        </a:spcBef>
                        <a:spcAft>
                          <a:spcPts val="1000"/>
                        </a:spcAft>
                      </a:pPr>
                      <a:r>
                        <a:rPr lang="en-GB" sz="1000">
                          <a:effectLst/>
                        </a:rPr>
                        <a:t>0.01 %</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vMerge="1">
                  <a:txBody>
                    <a:bodyPr/>
                    <a:lstStyle/>
                    <a:p>
                      <a:pPr algn="ctr">
                        <a:lnSpc>
                          <a:spcPct val="115000"/>
                        </a:lnSpc>
                        <a:spcBef>
                          <a:spcPts val="1000"/>
                        </a:spcBef>
                        <a:spcAft>
                          <a:spcPts val="1000"/>
                        </a:spcAft>
                      </a:pP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extLst>
                  <a:ext uri="{0D108BD9-81ED-4DB2-BD59-A6C34878D82A}">
                    <a16:rowId xmlns:a16="http://schemas.microsoft.com/office/drawing/2014/main" val="2464411884"/>
                  </a:ext>
                </a:extLst>
              </a:tr>
              <a:tr h="225360">
                <a:tc vMerge="1">
                  <a:txBody>
                    <a:bodyPr/>
                    <a:lstStyle/>
                    <a:p>
                      <a:endParaRPr lang="en-GB"/>
                    </a:p>
                  </a:txBody>
                  <a:tcPr/>
                </a:tc>
                <a:tc>
                  <a:txBody>
                    <a:bodyPr/>
                    <a:lstStyle/>
                    <a:p>
                      <a:pPr algn="l">
                        <a:lnSpc>
                          <a:spcPct val="115000"/>
                        </a:lnSpc>
                        <a:spcBef>
                          <a:spcPts val="1000"/>
                        </a:spcBef>
                        <a:spcAft>
                          <a:spcPts val="1000"/>
                        </a:spcAft>
                      </a:pPr>
                      <a:r>
                        <a:rPr lang="en-NZ" sz="1100">
                          <a:effectLst/>
                        </a:rPr>
                        <a:t>Transfer/trap aperture radius</a:t>
                      </a:r>
                      <a:endParaRPr lang="en-GB" sz="120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a:txBody>
                    <a:bodyPr/>
                    <a:lstStyle/>
                    <a:p>
                      <a:pPr algn="ctr">
                        <a:lnSpc>
                          <a:spcPct val="115000"/>
                        </a:lnSpc>
                        <a:spcBef>
                          <a:spcPts val="1000"/>
                        </a:spcBef>
                        <a:spcAft>
                          <a:spcPts val="1000"/>
                        </a:spcAft>
                      </a:pPr>
                      <a:r>
                        <a:rPr lang="en-GB" sz="1000">
                          <a:effectLst/>
                        </a:rPr>
                        <a:t>0.02 %</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a:txBody>
                    <a:bodyPr/>
                    <a:lstStyle/>
                    <a:p>
                      <a:pPr algn="ctr">
                        <a:lnSpc>
                          <a:spcPct val="115000"/>
                        </a:lnSpc>
                        <a:spcBef>
                          <a:spcPts val="1000"/>
                        </a:spcBef>
                        <a:spcAft>
                          <a:spcPts val="1000"/>
                        </a:spcAft>
                      </a:pPr>
                      <a:r>
                        <a:rPr lang="en-GB" sz="1000">
                          <a:effectLst/>
                        </a:rPr>
                        <a:t>0.01 %</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vMerge="1">
                  <a:txBody>
                    <a:bodyPr/>
                    <a:lstStyle/>
                    <a:p>
                      <a:pPr algn="ctr">
                        <a:lnSpc>
                          <a:spcPct val="115000"/>
                        </a:lnSpc>
                        <a:spcBef>
                          <a:spcPts val="1000"/>
                        </a:spcBef>
                        <a:spcAft>
                          <a:spcPts val="1000"/>
                        </a:spcAft>
                      </a:pP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extLst>
                  <a:ext uri="{0D108BD9-81ED-4DB2-BD59-A6C34878D82A}">
                    <a16:rowId xmlns:a16="http://schemas.microsoft.com/office/drawing/2014/main" val="778632948"/>
                  </a:ext>
                </a:extLst>
              </a:tr>
              <a:tr h="225360">
                <a:tc vMerge="1">
                  <a:txBody>
                    <a:bodyPr/>
                    <a:lstStyle/>
                    <a:p>
                      <a:endParaRPr lang="en-GB"/>
                    </a:p>
                  </a:txBody>
                  <a:tcPr/>
                </a:tc>
                <a:tc>
                  <a:txBody>
                    <a:bodyPr/>
                    <a:lstStyle/>
                    <a:p>
                      <a:pPr algn="l">
                        <a:lnSpc>
                          <a:spcPct val="115000"/>
                        </a:lnSpc>
                        <a:spcBef>
                          <a:spcPts val="1000"/>
                        </a:spcBef>
                        <a:spcAft>
                          <a:spcPts val="1000"/>
                        </a:spcAft>
                      </a:pPr>
                      <a:r>
                        <a:rPr lang="en-NZ" sz="1100">
                          <a:effectLst/>
                        </a:rPr>
                        <a:t>Aperture co-alignment</a:t>
                      </a:r>
                      <a:endParaRPr lang="en-GB" sz="120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a:txBody>
                    <a:bodyPr/>
                    <a:lstStyle/>
                    <a:p>
                      <a:pPr algn="ctr">
                        <a:lnSpc>
                          <a:spcPct val="115000"/>
                        </a:lnSpc>
                        <a:spcBef>
                          <a:spcPts val="1000"/>
                        </a:spcBef>
                        <a:spcAft>
                          <a:spcPts val="1000"/>
                        </a:spcAft>
                      </a:pPr>
                      <a:r>
                        <a:rPr lang="en-GB" sz="1000">
                          <a:effectLst/>
                        </a:rPr>
                        <a:t>0.01 %</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a:txBody>
                    <a:bodyPr/>
                    <a:lstStyle/>
                    <a:p>
                      <a:pPr algn="ctr">
                        <a:lnSpc>
                          <a:spcPct val="115000"/>
                        </a:lnSpc>
                        <a:spcBef>
                          <a:spcPts val="1000"/>
                        </a:spcBef>
                        <a:spcAft>
                          <a:spcPts val="1000"/>
                        </a:spcAft>
                      </a:pPr>
                      <a:r>
                        <a:rPr lang="en-GB" sz="1000">
                          <a:effectLst/>
                        </a:rPr>
                        <a:t>0.0001 %</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vMerge="1">
                  <a:txBody>
                    <a:bodyPr/>
                    <a:lstStyle/>
                    <a:p>
                      <a:pPr algn="ctr">
                        <a:lnSpc>
                          <a:spcPct val="115000"/>
                        </a:lnSpc>
                        <a:spcBef>
                          <a:spcPts val="1000"/>
                        </a:spcBef>
                        <a:spcAft>
                          <a:spcPts val="1000"/>
                        </a:spcAft>
                      </a:pP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extLst>
                  <a:ext uri="{0D108BD9-81ED-4DB2-BD59-A6C34878D82A}">
                    <a16:rowId xmlns:a16="http://schemas.microsoft.com/office/drawing/2014/main" val="3594951001"/>
                  </a:ext>
                </a:extLst>
              </a:tr>
              <a:tr h="225360">
                <a:tc vMerge="1">
                  <a:txBody>
                    <a:bodyPr/>
                    <a:lstStyle/>
                    <a:p>
                      <a:endParaRPr lang="en-GB"/>
                    </a:p>
                  </a:txBody>
                  <a:tcPr/>
                </a:tc>
                <a:tc>
                  <a:txBody>
                    <a:bodyPr/>
                    <a:lstStyle/>
                    <a:p>
                      <a:pPr algn="l">
                        <a:lnSpc>
                          <a:spcPct val="115000"/>
                        </a:lnSpc>
                        <a:spcBef>
                          <a:spcPts val="1000"/>
                        </a:spcBef>
                        <a:spcAft>
                          <a:spcPts val="1000"/>
                        </a:spcAft>
                      </a:pPr>
                      <a:r>
                        <a:rPr lang="en-NZ" sz="1100">
                          <a:effectLst/>
                        </a:rPr>
                        <a:t>Aperture non-roundness</a:t>
                      </a:r>
                      <a:endParaRPr lang="en-GB" sz="120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a:txBody>
                    <a:bodyPr/>
                    <a:lstStyle/>
                    <a:p>
                      <a:pPr algn="ctr">
                        <a:lnSpc>
                          <a:spcPct val="115000"/>
                        </a:lnSpc>
                        <a:spcBef>
                          <a:spcPts val="1000"/>
                        </a:spcBef>
                        <a:spcAft>
                          <a:spcPts val="1000"/>
                        </a:spcAft>
                      </a:pPr>
                      <a:r>
                        <a:rPr lang="en-GB" sz="1000">
                          <a:effectLst/>
                        </a:rPr>
                        <a:t>0.004 %</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a:txBody>
                    <a:bodyPr/>
                    <a:lstStyle/>
                    <a:p>
                      <a:pPr algn="ctr">
                        <a:lnSpc>
                          <a:spcPct val="115000"/>
                        </a:lnSpc>
                        <a:spcBef>
                          <a:spcPts val="1000"/>
                        </a:spcBef>
                        <a:spcAft>
                          <a:spcPts val="1000"/>
                        </a:spcAft>
                      </a:pPr>
                      <a:r>
                        <a:rPr lang="en-GB" sz="1000">
                          <a:effectLst/>
                        </a:rPr>
                        <a:t>0.001 %</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vMerge="1">
                  <a:txBody>
                    <a:bodyPr/>
                    <a:lstStyle/>
                    <a:p>
                      <a:pPr algn="ctr">
                        <a:lnSpc>
                          <a:spcPct val="115000"/>
                        </a:lnSpc>
                        <a:spcBef>
                          <a:spcPts val="1000"/>
                        </a:spcBef>
                        <a:spcAft>
                          <a:spcPts val="1000"/>
                        </a:spcAft>
                      </a:pP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extLst>
                  <a:ext uri="{0D108BD9-81ED-4DB2-BD59-A6C34878D82A}">
                    <a16:rowId xmlns:a16="http://schemas.microsoft.com/office/drawing/2014/main" val="131315103"/>
                  </a:ext>
                </a:extLst>
              </a:tr>
              <a:tr h="138981">
                <a:tc vMerge="1">
                  <a:txBody>
                    <a:bodyPr/>
                    <a:lstStyle/>
                    <a:p>
                      <a:endParaRPr lang="en-GB"/>
                    </a:p>
                  </a:txBody>
                  <a:tcPr/>
                </a:tc>
                <a:tc>
                  <a:txBody>
                    <a:bodyPr/>
                    <a:lstStyle/>
                    <a:p>
                      <a:pPr algn="l">
                        <a:lnSpc>
                          <a:spcPct val="115000"/>
                        </a:lnSpc>
                        <a:spcBef>
                          <a:spcPts val="1000"/>
                        </a:spcBef>
                        <a:spcAft>
                          <a:spcPts val="1000"/>
                        </a:spcAft>
                      </a:pPr>
                      <a:r>
                        <a:rPr lang="en-NZ" sz="1100">
                          <a:effectLst/>
                        </a:rPr>
                        <a:t>Aperture change</a:t>
                      </a:r>
                      <a:endParaRPr lang="en-GB" sz="120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a:txBody>
                    <a:bodyPr/>
                    <a:lstStyle/>
                    <a:p>
                      <a:pPr algn="ctr">
                        <a:lnSpc>
                          <a:spcPct val="115000"/>
                        </a:lnSpc>
                        <a:spcBef>
                          <a:spcPts val="1000"/>
                        </a:spcBef>
                        <a:spcAft>
                          <a:spcPts val="1000"/>
                        </a:spcAft>
                      </a:pPr>
                      <a:r>
                        <a:rPr lang="en-NZ" sz="1000">
                          <a:effectLst/>
                        </a:rPr>
                        <a:t>0.02 %</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a:txBody>
                    <a:bodyPr/>
                    <a:lstStyle/>
                    <a:p>
                      <a:pPr algn="ctr">
                        <a:lnSpc>
                          <a:spcPct val="115000"/>
                        </a:lnSpc>
                        <a:spcBef>
                          <a:spcPts val="1000"/>
                        </a:spcBef>
                        <a:spcAft>
                          <a:spcPts val="1000"/>
                        </a:spcAft>
                      </a:pPr>
                      <a:r>
                        <a:rPr lang="en-NZ" sz="1000">
                          <a:effectLst/>
                        </a:rPr>
                        <a:t>0</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vMerge="1">
                  <a:txBody>
                    <a:bodyPr/>
                    <a:lstStyle/>
                    <a:p>
                      <a:pPr algn="ctr">
                        <a:lnSpc>
                          <a:spcPct val="115000"/>
                        </a:lnSpc>
                        <a:spcBef>
                          <a:spcPts val="1000"/>
                        </a:spcBef>
                        <a:spcAft>
                          <a:spcPts val="1000"/>
                        </a:spcAft>
                      </a:pP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extLst>
                  <a:ext uri="{0D108BD9-81ED-4DB2-BD59-A6C34878D82A}">
                    <a16:rowId xmlns:a16="http://schemas.microsoft.com/office/drawing/2014/main" val="4057093317"/>
                  </a:ext>
                </a:extLst>
              </a:tr>
              <a:tr h="138981">
                <a:tc gridSpan="2">
                  <a:txBody>
                    <a:bodyPr/>
                    <a:lstStyle/>
                    <a:p>
                      <a:pPr algn="l">
                        <a:lnSpc>
                          <a:spcPct val="115000"/>
                        </a:lnSpc>
                        <a:spcBef>
                          <a:spcPts val="1000"/>
                        </a:spcBef>
                        <a:spcAft>
                          <a:spcPts val="1000"/>
                        </a:spcAft>
                      </a:pPr>
                      <a:r>
                        <a:rPr lang="en-NZ" sz="1100">
                          <a:effectLst/>
                        </a:rPr>
                        <a:t>Noise</a:t>
                      </a:r>
                      <a:endParaRPr lang="en-GB" sz="120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hMerge="1">
                  <a:txBody>
                    <a:bodyPr/>
                    <a:lstStyle/>
                    <a:p>
                      <a:endParaRPr lang="en-GB"/>
                    </a:p>
                  </a:txBody>
                  <a:tcPr/>
                </a:tc>
                <a:tc>
                  <a:txBody>
                    <a:bodyPr/>
                    <a:lstStyle/>
                    <a:p>
                      <a:pPr algn="ctr">
                        <a:lnSpc>
                          <a:spcPct val="115000"/>
                        </a:lnSpc>
                        <a:spcBef>
                          <a:spcPts val="1000"/>
                        </a:spcBef>
                        <a:spcAft>
                          <a:spcPts val="1000"/>
                        </a:spcAft>
                      </a:pPr>
                      <a:r>
                        <a:rPr lang="en-GB" sz="1000">
                          <a:effectLst/>
                        </a:rPr>
                        <a:t>0.05%</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a:txBody>
                    <a:bodyPr/>
                    <a:lstStyle/>
                    <a:p>
                      <a:pPr algn="ctr">
                        <a:lnSpc>
                          <a:spcPct val="115000"/>
                        </a:lnSpc>
                        <a:spcBef>
                          <a:spcPts val="1000"/>
                        </a:spcBef>
                        <a:spcAft>
                          <a:spcPts val="1000"/>
                        </a:spcAft>
                      </a:pPr>
                      <a:r>
                        <a:rPr lang="en-GB" sz="1000">
                          <a:effectLst/>
                        </a:rPr>
                        <a:t>0.01%</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a:txBody>
                    <a:bodyPr/>
                    <a:lstStyle/>
                    <a:p>
                      <a:pPr algn="ctr">
                        <a:lnSpc>
                          <a:spcPct val="115000"/>
                        </a:lnSpc>
                        <a:spcBef>
                          <a:spcPts val="1000"/>
                        </a:spcBef>
                        <a:spcAft>
                          <a:spcPts val="1000"/>
                        </a:spcAft>
                      </a:pPr>
                      <a:r>
                        <a:rPr lang="en-NZ" sz="1000">
                          <a:effectLst/>
                        </a:rPr>
                        <a:t> </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extLst>
                  <a:ext uri="{0D108BD9-81ED-4DB2-BD59-A6C34878D82A}">
                    <a16:rowId xmlns:a16="http://schemas.microsoft.com/office/drawing/2014/main" val="556640233"/>
                  </a:ext>
                </a:extLst>
              </a:tr>
              <a:tr h="461039">
                <a:tc gridSpan="2">
                  <a:txBody>
                    <a:bodyPr/>
                    <a:lstStyle/>
                    <a:p>
                      <a:pPr algn="l">
                        <a:lnSpc>
                          <a:spcPct val="115000"/>
                        </a:lnSpc>
                        <a:spcBef>
                          <a:spcPts val="1000"/>
                        </a:spcBef>
                        <a:spcAft>
                          <a:spcPts val="1000"/>
                        </a:spcAft>
                      </a:pPr>
                      <a:r>
                        <a:rPr lang="en-NZ" sz="1100">
                          <a:effectLst/>
                        </a:rPr>
                        <a:t>FR spatial uniformity</a:t>
                      </a:r>
                      <a:endParaRPr lang="en-GB" sz="120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hMerge="1">
                  <a:txBody>
                    <a:bodyPr/>
                    <a:lstStyle/>
                    <a:p>
                      <a:endParaRPr lang="en-GB"/>
                    </a:p>
                  </a:txBody>
                  <a:tcPr/>
                </a:tc>
                <a:tc>
                  <a:txBody>
                    <a:bodyPr/>
                    <a:lstStyle/>
                    <a:p>
                      <a:pPr algn="ctr">
                        <a:lnSpc>
                          <a:spcPct val="115000"/>
                        </a:lnSpc>
                        <a:spcBef>
                          <a:spcPts val="1000"/>
                        </a:spcBef>
                        <a:spcAft>
                          <a:spcPts val="1000"/>
                        </a:spcAft>
                      </a:pPr>
                      <a:r>
                        <a:rPr lang="en-GB" sz="1000">
                          <a:effectLst/>
                        </a:rPr>
                        <a:t>0.02 %</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a:txBody>
                    <a:bodyPr/>
                    <a:lstStyle/>
                    <a:p>
                      <a:pPr algn="ctr">
                        <a:lnSpc>
                          <a:spcPct val="115000"/>
                        </a:lnSpc>
                        <a:spcBef>
                          <a:spcPts val="1000"/>
                        </a:spcBef>
                        <a:spcAft>
                          <a:spcPts val="1000"/>
                        </a:spcAft>
                      </a:pPr>
                      <a:r>
                        <a:rPr lang="en-GB" sz="1000">
                          <a:effectLst/>
                        </a:rPr>
                        <a:t>0.02 %</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tc>
                  <a:txBody>
                    <a:bodyPr/>
                    <a:lstStyle/>
                    <a:p>
                      <a:pPr algn="ctr">
                        <a:lnSpc>
                          <a:spcPct val="115000"/>
                        </a:lnSpc>
                        <a:spcBef>
                          <a:spcPts val="1000"/>
                        </a:spcBef>
                        <a:spcAft>
                          <a:spcPts val="1000"/>
                        </a:spcAft>
                      </a:pPr>
                      <a:r>
                        <a:rPr lang="en-NZ" sz="1000">
                          <a:effectLst/>
                        </a:rPr>
                        <a:t>Only for the power method since the FR is calibrated under-filled and used overfilled.</a:t>
                      </a:r>
                      <a:endParaRPr lang="en-GB" sz="1050">
                        <a:effectLst/>
                        <a:latin typeface="Verdana" panose="020B0604030504040204" pitchFamily="34" charset="0"/>
                        <a:ea typeface="Verdana" panose="020B0604030504040204" pitchFamily="34" charset="0"/>
                        <a:cs typeface="Times New Roman" panose="02020603050405020304" pitchFamily="18" charset="0"/>
                      </a:endParaRPr>
                    </a:p>
                  </a:txBody>
                  <a:tcPr marL="40713" marR="40713" marT="0" marB="0" anchor="ctr"/>
                </a:tc>
                <a:extLst>
                  <a:ext uri="{0D108BD9-81ED-4DB2-BD59-A6C34878D82A}">
                    <a16:rowId xmlns:a16="http://schemas.microsoft.com/office/drawing/2014/main" val="4001657855"/>
                  </a:ext>
                </a:extLst>
              </a:tr>
            </a:tbl>
          </a:graphicData>
        </a:graphic>
      </p:graphicFrame>
      <p:sp>
        <p:nvSpPr>
          <p:cNvPr id="6" name="TextBox 5">
            <a:extLst>
              <a:ext uri="{FF2B5EF4-FFF2-40B4-BE49-F238E27FC236}">
                <a16:creationId xmlns:a16="http://schemas.microsoft.com/office/drawing/2014/main" id="{B50F4098-568A-0F91-6927-D4ED67D4F9D9}"/>
              </a:ext>
            </a:extLst>
          </p:cNvPr>
          <p:cNvSpPr txBox="1"/>
          <p:nvPr/>
        </p:nvSpPr>
        <p:spPr>
          <a:xfrm>
            <a:off x="6300156" y="1153712"/>
            <a:ext cx="1813317" cy="369332"/>
          </a:xfrm>
          <a:prstGeom prst="rect">
            <a:avLst/>
          </a:prstGeom>
          <a:noFill/>
        </p:spPr>
        <p:txBody>
          <a:bodyPr wrap="none" rtlCol="0">
            <a:spAutoFit/>
          </a:bodyPr>
          <a:lstStyle/>
          <a:p>
            <a:r>
              <a:rPr lang="en-GB"/>
              <a:t>Part of the table</a:t>
            </a:r>
          </a:p>
        </p:txBody>
      </p:sp>
    </p:spTree>
    <p:extLst>
      <p:ext uri="{BB962C8B-B14F-4D97-AF65-F5344CB8AC3E}">
        <p14:creationId xmlns:p14="http://schemas.microsoft.com/office/powerpoint/2010/main" val="20428767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37C55-1506-3ED8-77DA-7FC9446FE65F}"/>
              </a:ext>
            </a:extLst>
          </p:cNvPr>
          <p:cNvSpPr>
            <a:spLocks noGrp="1"/>
          </p:cNvSpPr>
          <p:nvPr>
            <p:ph type="title"/>
          </p:nvPr>
        </p:nvSpPr>
        <p:spPr>
          <a:xfrm>
            <a:off x="371476" y="109223"/>
            <a:ext cx="10009050" cy="1290638"/>
          </a:xfrm>
        </p:spPr>
        <p:txBody>
          <a:bodyPr/>
          <a:lstStyle/>
          <a:p>
            <a:r>
              <a:rPr lang="en-GB"/>
              <a:t>Plug for the paper I’ve recently published</a:t>
            </a:r>
          </a:p>
        </p:txBody>
      </p:sp>
      <p:sp>
        <p:nvSpPr>
          <p:cNvPr id="4" name="TextBox 3">
            <a:extLst>
              <a:ext uri="{FF2B5EF4-FFF2-40B4-BE49-F238E27FC236}">
                <a16:creationId xmlns:a16="http://schemas.microsoft.com/office/drawing/2014/main" id="{BCB742A3-9A1F-81B1-26C4-8E3C94DBFD4E}"/>
              </a:ext>
            </a:extLst>
          </p:cNvPr>
          <p:cNvSpPr txBox="1"/>
          <p:nvPr/>
        </p:nvSpPr>
        <p:spPr>
          <a:xfrm>
            <a:off x="4766281" y="1010880"/>
            <a:ext cx="6097508" cy="1631216"/>
          </a:xfrm>
          <a:prstGeom prst="rect">
            <a:avLst/>
          </a:prstGeom>
          <a:noFill/>
        </p:spPr>
        <p:txBody>
          <a:bodyPr wrap="square">
            <a:spAutoFit/>
          </a:bodyPr>
          <a:lstStyle/>
          <a:p>
            <a:r>
              <a:rPr lang="en-GB" sz="2000"/>
              <a:t>Woolliams, E., Cox, M., Loizeau, X. </a:t>
            </a:r>
            <a:r>
              <a:rPr lang="en-GB" sz="2000" i="1"/>
              <a:t>et al.</a:t>
            </a:r>
            <a:r>
              <a:rPr lang="en-GB" sz="2000"/>
              <a:t> A Metrological Framework for Addressing Uncertainty in Satellite and In Situ Earth Environmental Observations. </a:t>
            </a:r>
            <a:r>
              <a:rPr lang="en-GB" sz="2000" i="1" err="1"/>
              <a:t>Surv</a:t>
            </a:r>
            <a:r>
              <a:rPr lang="en-GB" sz="2000" i="1"/>
              <a:t> </a:t>
            </a:r>
            <a:r>
              <a:rPr lang="en-GB" sz="2000" i="1" err="1"/>
              <a:t>Geophys</a:t>
            </a:r>
            <a:r>
              <a:rPr lang="en-GB" sz="2000"/>
              <a:t> (2025). </a:t>
            </a:r>
          </a:p>
          <a:p>
            <a:r>
              <a:rPr lang="en-GB" sz="2000">
                <a:hlinkClick r:id="rId2"/>
              </a:rPr>
              <a:t>https://doi.org/10.1007/s10712-025-09916-5</a:t>
            </a:r>
            <a:r>
              <a:rPr lang="en-GB" sz="2000"/>
              <a:t> </a:t>
            </a:r>
          </a:p>
        </p:txBody>
      </p:sp>
      <p:pic>
        <p:nvPicPr>
          <p:cNvPr id="6" name="Picture 5" descr="A paper with text on it&#10;&#10;AI-generated content may be incorrect.">
            <a:extLst>
              <a:ext uri="{FF2B5EF4-FFF2-40B4-BE49-F238E27FC236}">
                <a16:creationId xmlns:a16="http://schemas.microsoft.com/office/drawing/2014/main" id="{6594AB4D-AAD5-5CA1-D590-72B6D6FA7039}"/>
              </a:ext>
            </a:extLst>
          </p:cNvPr>
          <p:cNvPicPr>
            <a:picLocks noChangeAspect="1"/>
          </p:cNvPicPr>
          <p:nvPr/>
        </p:nvPicPr>
        <p:blipFill>
          <a:blip r:embed="rId3"/>
          <a:stretch>
            <a:fillRect/>
          </a:stretch>
        </p:blipFill>
        <p:spPr>
          <a:xfrm>
            <a:off x="588332" y="1081461"/>
            <a:ext cx="3694686" cy="5624556"/>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B3FE127F-FCDA-D770-89FD-A6B3FDCE5AA5}"/>
              </a:ext>
            </a:extLst>
          </p:cNvPr>
          <p:cNvPicPr>
            <a:picLocks noChangeAspect="1"/>
          </p:cNvPicPr>
          <p:nvPr/>
        </p:nvPicPr>
        <p:blipFill>
          <a:blip r:embed="rId4"/>
          <a:stretch>
            <a:fillRect/>
          </a:stretch>
        </p:blipFill>
        <p:spPr>
          <a:xfrm>
            <a:off x="4687248" y="2874332"/>
            <a:ext cx="1562100" cy="1562100"/>
          </a:xfrm>
          <a:prstGeom prst="rect">
            <a:avLst/>
          </a:prstGeom>
        </p:spPr>
      </p:pic>
      <p:sp>
        <p:nvSpPr>
          <p:cNvPr id="11" name="TextBox 10">
            <a:extLst>
              <a:ext uri="{FF2B5EF4-FFF2-40B4-BE49-F238E27FC236}">
                <a16:creationId xmlns:a16="http://schemas.microsoft.com/office/drawing/2014/main" id="{DC789EAB-7567-DA86-2D77-E62F8128A0CE}"/>
              </a:ext>
            </a:extLst>
          </p:cNvPr>
          <p:cNvSpPr txBox="1"/>
          <p:nvPr/>
        </p:nvSpPr>
        <p:spPr>
          <a:xfrm>
            <a:off x="6888645" y="6230768"/>
            <a:ext cx="5040804" cy="646331"/>
          </a:xfrm>
          <a:prstGeom prst="rect">
            <a:avLst/>
          </a:prstGeom>
          <a:noFill/>
        </p:spPr>
        <p:txBody>
          <a:bodyPr wrap="none" rtlCol="0">
            <a:spAutoFit/>
          </a:bodyPr>
          <a:lstStyle/>
          <a:p>
            <a:pPr algn="r"/>
            <a:r>
              <a:rPr lang="en-GB"/>
              <a:t>Emma Woolliams, National Physical Laboratory</a:t>
            </a:r>
          </a:p>
          <a:p>
            <a:pPr algn="r"/>
            <a:r>
              <a:rPr lang="en-GB">
                <a:hlinkClick r:id="rId5"/>
              </a:rPr>
              <a:t>Emma.Woolliams@npl.co.uk</a:t>
            </a:r>
            <a:r>
              <a:rPr lang="en-GB"/>
              <a:t> </a:t>
            </a:r>
          </a:p>
        </p:txBody>
      </p:sp>
    </p:spTree>
    <p:extLst>
      <p:ext uri="{BB962C8B-B14F-4D97-AF65-F5344CB8AC3E}">
        <p14:creationId xmlns:p14="http://schemas.microsoft.com/office/powerpoint/2010/main" val="1182305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DDDBD-6AF8-0276-4EAD-9919C0AA7DDC}"/>
              </a:ext>
            </a:extLst>
          </p:cNvPr>
          <p:cNvSpPr>
            <a:spLocks noGrp="1"/>
          </p:cNvSpPr>
          <p:nvPr>
            <p:ph type="title"/>
          </p:nvPr>
        </p:nvSpPr>
        <p:spPr/>
        <p:txBody>
          <a:bodyPr/>
          <a:lstStyle/>
          <a:p>
            <a:r>
              <a:rPr lang="en-GB"/>
              <a:t>SLSTR</a:t>
            </a:r>
          </a:p>
        </p:txBody>
      </p:sp>
      <p:pic>
        <p:nvPicPr>
          <p:cNvPr id="3" name="Picture 2" descr="Free photo: Ocean Waves - Maryland, Ocean, Rocks - Free Download - Jooinn">
            <a:extLst>
              <a:ext uri="{FF2B5EF4-FFF2-40B4-BE49-F238E27FC236}">
                <a16:creationId xmlns:a16="http://schemas.microsoft.com/office/drawing/2014/main" id="{E1CFFD1A-A68E-4280-4D08-99D8A3E4FF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752"/>
          <a:stretch/>
        </p:blipFill>
        <p:spPr bwMode="auto">
          <a:xfrm>
            <a:off x="-64394" y="4236098"/>
            <a:ext cx="12192000" cy="26219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sentinel-3">
            <a:extLst>
              <a:ext uri="{FF2B5EF4-FFF2-40B4-BE49-F238E27FC236}">
                <a16:creationId xmlns:a16="http://schemas.microsoft.com/office/drawing/2014/main" id="{E320DD77-7F36-2D70-0B4C-7A261F028F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8562" y="-16779"/>
            <a:ext cx="1790872" cy="1413297"/>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The meaning and symbolism of the word - «Sky»">
            <a:extLst>
              <a:ext uri="{FF2B5EF4-FFF2-40B4-BE49-F238E27FC236}">
                <a16:creationId xmlns:a16="http://schemas.microsoft.com/office/drawing/2014/main" id="{B4D2F393-8ED4-3736-74A4-6C3F742271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147158"/>
            <a:ext cx="12325739" cy="208893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3D40578-98EB-2096-3F4E-2B8ED517FDE6}"/>
              </a:ext>
            </a:extLst>
          </p:cNvPr>
          <p:cNvSpPr/>
          <p:nvPr/>
        </p:nvSpPr>
        <p:spPr>
          <a:xfrm>
            <a:off x="1656937" y="5296635"/>
            <a:ext cx="1716833" cy="8770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True SST</a:t>
            </a:r>
          </a:p>
        </p:txBody>
      </p:sp>
      <p:sp>
        <p:nvSpPr>
          <p:cNvPr id="6" name="Arrow: Down 5">
            <a:extLst>
              <a:ext uri="{FF2B5EF4-FFF2-40B4-BE49-F238E27FC236}">
                <a16:creationId xmlns:a16="http://schemas.microsoft.com/office/drawing/2014/main" id="{FBF9D5F5-009A-F31F-91FC-488542DE7836}"/>
              </a:ext>
            </a:extLst>
          </p:cNvPr>
          <p:cNvSpPr/>
          <p:nvPr/>
        </p:nvSpPr>
        <p:spPr>
          <a:xfrm rot="10800000">
            <a:off x="2314019" y="4957525"/>
            <a:ext cx="402671" cy="3723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94D4DD2C-DE79-460A-A8BF-B686B41CA99B}"/>
              </a:ext>
            </a:extLst>
          </p:cNvPr>
          <p:cNvSpPr/>
          <p:nvPr/>
        </p:nvSpPr>
        <p:spPr>
          <a:xfrm>
            <a:off x="1656937" y="4066544"/>
            <a:ext cx="1716833" cy="8770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True surface radiance</a:t>
            </a:r>
          </a:p>
        </p:txBody>
      </p:sp>
      <p:sp>
        <p:nvSpPr>
          <p:cNvPr id="8" name="Rectangle 7">
            <a:extLst>
              <a:ext uri="{FF2B5EF4-FFF2-40B4-BE49-F238E27FC236}">
                <a16:creationId xmlns:a16="http://schemas.microsoft.com/office/drawing/2014/main" id="{74EC5E9A-F00F-170F-FCD4-CD31E1D0796D}"/>
              </a:ext>
            </a:extLst>
          </p:cNvPr>
          <p:cNvSpPr/>
          <p:nvPr/>
        </p:nvSpPr>
        <p:spPr>
          <a:xfrm>
            <a:off x="4049197" y="2682964"/>
            <a:ext cx="1716833" cy="8770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True sky radiance</a:t>
            </a:r>
          </a:p>
        </p:txBody>
      </p:sp>
      <p:sp>
        <p:nvSpPr>
          <p:cNvPr id="9" name="Rectangle 8">
            <a:extLst>
              <a:ext uri="{FF2B5EF4-FFF2-40B4-BE49-F238E27FC236}">
                <a16:creationId xmlns:a16="http://schemas.microsoft.com/office/drawing/2014/main" id="{88C9FDCC-2832-B54E-0523-C9F782F0F4B4}"/>
              </a:ext>
            </a:extLst>
          </p:cNvPr>
          <p:cNvSpPr/>
          <p:nvPr/>
        </p:nvSpPr>
        <p:spPr>
          <a:xfrm>
            <a:off x="1718456" y="2695101"/>
            <a:ext cx="1716833" cy="8770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True sky absorptance</a:t>
            </a:r>
          </a:p>
        </p:txBody>
      </p:sp>
      <p:sp>
        <p:nvSpPr>
          <p:cNvPr id="10" name="Arrow: Down 9">
            <a:extLst>
              <a:ext uri="{FF2B5EF4-FFF2-40B4-BE49-F238E27FC236}">
                <a16:creationId xmlns:a16="http://schemas.microsoft.com/office/drawing/2014/main" id="{28DDCB6F-2EDB-FDFB-AF9C-339136D2780D}"/>
              </a:ext>
            </a:extLst>
          </p:cNvPr>
          <p:cNvSpPr/>
          <p:nvPr/>
        </p:nvSpPr>
        <p:spPr>
          <a:xfrm rot="10800000">
            <a:off x="2375536" y="3624043"/>
            <a:ext cx="402671" cy="3723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Down 10">
            <a:extLst>
              <a:ext uri="{FF2B5EF4-FFF2-40B4-BE49-F238E27FC236}">
                <a16:creationId xmlns:a16="http://schemas.microsoft.com/office/drawing/2014/main" id="{D4F4A8D2-58D8-9FD1-F437-C90B273DFE7A}"/>
              </a:ext>
            </a:extLst>
          </p:cNvPr>
          <p:cNvSpPr/>
          <p:nvPr/>
        </p:nvSpPr>
        <p:spPr>
          <a:xfrm rot="7914282">
            <a:off x="3749932" y="2252666"/>
            <a:ext cx="402671" cy="3723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Down 11">
            <a:extLst>
              <a:ext uri="{FF2B5EF4-FFF2-40B4-BE49-F238E27FC236}">
                <a16:creationId xmlns:a16="http://schemas.microsoft.com/office/drawing/2014/main" id="{6362EF17-3903-D623-8378-2CE8A28A6467}"/>
              </a:ext>
            </a:extLst>
          </p:cNvPr>
          <p:cNvSpPr/>
          <p:nvPr/>
        </p:nvSpPr>
        <p:spPr>
          <a:xfrm rot="13514096">
            <a:off x="3034018" y="2234851"/>
            <a:ext cx="402671" cy="3723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6E55DDBC-3E00-CB36-300C-55911012D259}"/>
              </a:ext>
            </a:extLst>
          </p:cNvPr>
          <p:cNvSpPr/>
          <p:nvPr/>
        </p:nvSpPr>
        <p:spPr>
          <a:xfrm>
            <a:off x="2819808" y="1329803"/>
            <a:ext cx="1716833" cy="8770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True TOA radiance</a:t>
            </a:r>
          </a:p>
        </p:txBody>
      </p:sp>
      <p:sp>
        <p:nvSpPr>
          <p:cNvPr id="14" name="Rectangle 13">
            <a:extLst>
              <a:ext uri="{FF2B5EF4-FFF2-40B4-BE49-F238E27FC236}">
                <a16:creationId xmlns:a16="http://schemas.microsoft.com/office/drawing/2014/main" id="{673CB798-A2A5-2BB8-D0C4-CAB4EDF13C47}"/>
              </a:ext>
            </a:extLst>
          </p:cNvPr>
          <p:cNvSpPr/>
          <p:nvPr/>
        </p:nvSpPr>
        <p:spPr>
          <a:xfrm>
            <a:off x="4462865" y="142711"/>
            <a:ext cx="1568741" cy="9395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True instrument gain</a:t>
            </a:r>
          </a:p>
        </p:txBody>
      </p:sp>
      <p:sp>
        <p:nvSpPr>
          <p:cNvPr id="15" name="Rectangle 14">
            <a:extLst>
              <a:ext uri="{FF2B5EF4-FFF2-40B4-BE49-F238E27FC236}">
                <a16:creationId xmlns:a16="http://schemas.microsoft.com/office/drawing/2014/main" id="{F2A51EC4-D972-0B04-2E52-57E344FC2F89}"/>
              </a:ext>
            </a:extLst>
          </p:cNvPr>
          <p:cNvSpPr/>
          <p:nvPr/>
        </p:nvSpPr>
        <p:spPr>
          <a:xfrm>
            <a:off x="6325037" y="135887"/>
            <a:ext cx="1568741" cy="9395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Perfect signal</a:t>
            </a:r>
          </a:p>
        </p:txBody>
      </p:sp>
      <p:sp>
        <p:nvSpPr>
          <p:cNvPr id="16" name="Rectangle 15">
            <a:extLst>
              <a:ext uri="{FF2B5EF4-FFF2-40B4-BE49-F238E27FC236}">
                <a16:creationId xmlns:a16="http://schemas.microsoft.com/office/drawing/2014/main" id="{785C747B-346D-EB47-4BAA-04890E618FC9}"/>
              </a:ext>
            </a:extLst>
          </p:cNvPr>
          <p:cNvSpPr/>
          <p:nvPr/>
        </p:nvSpPr>
        <p:spPr>
          <a:xfrm>
            <a:off x="6325037" y="1137467"/>
            <a:ext cx="1568741" cy="9395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True noise / stray light etc</a:t>
            </a:r>
          </a:p>
        </p:txBody>
      </p:sp>
      <p:sp>
        <p:nvSpPr>
          <p:cNvPr id="17" name="Rectangle 16">
            <a:extLst>
              <a:ext uri="{FF2B5EF4-FFF2-40B4-BE49-F238E27FC236}">
                <a16:creationId xmlns:a16="http://schemas.microsoft.com/office/drawing/2014/main" id="{19CA806E-AE7D-C4AE-28F6-90AFC21F3A97}"/>
              </a:ext>
            </a:extLst>
          </p:cNvPr>
          <p:cNvSpPr/>
          <p:nvPr/>
        </p:nvSpPr>
        <p:spPr>
          <a:xfrm>
            <a:off x="8029584" y="135071"/>
            <a:ext cx="1568741" cy="9395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Measured signal</a:t>
            </a:r>
          </a:p>
        </p:txBody>
      </p:sp>
      <p:sp>
        <p:nvSpPr>
          <p:cNvPr id="18" name="Arrow: Down 17">
            <a:extLst>
              <a:ext uri="{FF2B5EF4-FFF2-40B4-BE49-F238E27FC236}">
                <a16:creationId xmlns:a16="http://schemas.microsoft.com/office/drawing/2014/main" id="{8A758A7E-F586-BA8B-6521-5BF8B258D375}"/>
              </a:ext>
            </a:extLst>
          </p:cNvPr>
          <p:cNvSpPr/>
          <p:nvPr/>
        </p:nvSpPr>
        <p:spPr>
          <a:xfrm rot="14980239">
            <a:off x="5302934" y="650012"/>
            <a:ext cx="402671" cy="134144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row: Down 18">
            <a:extLst>
              <a:ext uri="{FF2B5EF4-FFF2-40B4-BE49-F238E27FC236}">
                <a16:creationId xmlns:a16="http://schemas.microsoft.com/office/drawing/2014/main" id="{90BAF423-C5C4-CC6F-D7B6-375B9C838749}"/>
              </a:ext>
            </a:extLst>
          </p:cNvPr>
          <p:cNvSpPr/>
          <p:nvPr/>
        </p:nvSpPr>
        <p:spPr>
          <a:xfrm rot="16200000">
            <a:off x="5943479" y="558931"/>
            <a:ext cx="402671" cy="3723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rrow: Down 19">
            <a:extLst>
              <a:ext uri="{FF2B5EF4-FFF2-40B4-BE49-F238E27FC236}">
                <a16:creationId xmlns:a16="http://schemas.microsoft.com/office/drawing/2014/main" id="{456695E6-667E-8875-4D02-5D465C2998D3}"/>
              </a:ext>
            </a:extLst>
          </p:cNvPr>
          <p:cNvSpPr/>
          <p:nvPr/>
        </p:nvSpPr>
        <p:spPr>
          <a:xfrm rot="16200000">
            <a:off x="7814317" y="627641"/>
            <a:ext cx="402671" cy="3723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Down 20">
            <a:extLst>
              <a:ext uri="{FF2B5EF4-FFF2-40B4-BE49-F238E27FC236}">
                <a16:creationId xmlns:a16="http://schemas.microsoft.com/office/drawing/2014/main" id="{E5532C40-2F3E-FAF2-F912-BA4029F59D18}"/>
              </a:ext>
            </a:extLst>
          </p:cNvPr>
          <p:cNvSpPr/>
          <p:nvPr/>
        </p:nvSpPr>
        <p:spPr>
          <a:xfrm rot="13427769">
            <a:off x="7842947" y="883274"/>
            <a:ext cx="402671" cy="67015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4A4DC0BA-17F2-ADAC-22C3-D8FABB06686B}"/>
              </a:ext>
            </a:extLst>
          </p:cNvPr>
          <p:cNvSpPr/>
          <p:nvPr/>
        </p:nvSpPr>
        <p:spPr>
          <a:xfrm>
            <a:off x="3678224" y="5288098"/>
            <a:ext cx="1716833" cy="8770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True emissivity</a:t>
            </a:r>
          </a:p>
        </p:txBody>
      </p:sp>
      <p:sp>
        <p:nvSpPr>
          <p:cNvPr id="23" name="Arrow: Down 22">
            <a:extLst>
              <a:ext uri="{FF2B5EF4-FFF2-40B4-BE49-F238E27FC236}">
                <a16:creationId xmlns:a16="http://schemas.microsoft.com/office/drawing/2014/main" id="{E7038685-8797-4417-3070-0602D1DD72F7}"/>
              </a:ext>
            </a:extLst>
          </p:cNvPr>
          <p:cNvSpPr/>
          <p:nvPr/>
        </p:nvSpPr>
        <p:spPr>
          <a:xfrm rot="8478468">
            <a:off x="3445973" y="4957525"/>
            <a:ext cx="402671" cy="3723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76481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DDDBD-6AF8-0276-4EAD-9919C0AA7DDC}"/>
              </a:ext>
            </a:extLst>
          </p:cNvPr>
          <p:cNvSpPr>
            <a:spLocks noGrp="1"/>
          </p:cNvSpPr>
          <p:nvPr>
            <p:ph type="title"/>
          </p:nvPr>
        </p:nvSpPr>
        <p:spPr/>
        <p:txBody>
          <a:bodyPr/>
          <a:lstStyle/>
          <a:p>
            <a:r>
              <a:rPr lang="en-GB"/>
              <a:t>SLSTR</a:t>
            </a:r>
          </a:p>
        </p:txBody>
      </p:sp>
      <p:pic>
        <p:nvPicPr>
          <p:cNvPr id="3" name="Picture 2" descr="Free photo: Ocean Waves - Maryland, Ocean, Rocks - Free Download - Jooinn">
            <a:extLst>
              <a:ext uri="{FF2B5EF4-FFF2-40B4-BE49-F238E27FC236}">
                <a16:creationId xmlns:a16="http://schemas.microsoft.com/office/drawing/2014/main" id="{E1CFFD1A-A68E-4280-4D08-99D8A3E4FF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752"/>
          <a:stretch/>
        </p:blipFill>
        <p:spPr bwMode="auto">
          <a:xfrm>
            <a:off x="0" y="4254206"/>
            <a:ext cx="12192000" cy="26219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sentinel-3">
            <a:extLst>
              <a:ext uri="{FF2B5EF4-FFF2-40B4-BE49-F238E27FC236}">
                <a16:creationId xmlns:a16="http://schemas.microsoft.com/office/drawing/2014/main" id="{E320DD77-7F36-2D70-0B4C-7A261F028F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8562" y="-16779"/>
            <a:ext cx="1790872" cy="1413297"/>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The meaning and symbolism of the word - «Sky»">
            <a:extLst>
              <a:ext uri="{FF2B5EF4-FFF2-40B4-BE49-F238E27FC236}">
                <a16:creationId xmlns:a16="http://schemas.microsoft.com/office/drawing/2014/main" id="{B4D2F393-8ED4-3736-74A4-6C3F742271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155911"/>
            <a:ext cx="12325739" cy="208893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3D40578-98EB-2096-3F4E-2B8ED517FDE6}"/>
              </a:ext>
            </a:extLst>
          </p:cNvPr>
          <p:cNvSpPr/>
          <p:nvPr/>
        </p:nvSpPr>
        <p:spPr>
          <a:xfrm>
            <a:off x="1970639" y="4943337"/>
            <a:ext cx="1716833" cy="877078"/>
          </a:xfrm>
          <a:prstGeom prst="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Retrieved SST</a:t>
            </a:r>
          </a:p>
        </p:txBody>
      </p:sp>
      <p:sp>
        <p:nvSpPr>
          <p:cNvPr id="7" name="Rectangle 6">
            <a:extLst>
              <a:ext uri="{FF2B5EF4-FFF2-40B4-BE49-F238E27FC236}">
                <a16:creationId xmlns:a16="http://schemas.microsoft.com/office/drawing/2014/main" id="{94D4DD2C-DE79-460A-A8BF-B686B41CA99B}"/>
              </a:ext>
            </a:extLst>
          </p:cNvPr>
          <p:cNvSpPr/>
          <p:nvPr/>
        </p:nvSpPr>
        <p:spPr>
          <a:xfrm>
            <a:off x="1939702" y="2585681"/>
            <a:ext cx="1716833" cy="877078"/>
          </a:xfrm>
          <a:prstGeom prst="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Retrieved atmospheric parameters</a:t>
            </a:r>
          </a:p>
        </p:txBody>
      </p:sp>
      <p:sp>
        <p:nvSpPr>
          <p:cNvPr id="8" name="Rectangle 7">
            <a:extLst>
              <a:ext uri="{FF2B5EF4-FFF2-40B4-BE49-F238E27FC236}">
                <a16:creationId xmlns:a16="http://schemas.microsoft.com/office/drawing/2014/main" id="{74EC5E9A-F00F-170F-FCD4-CD31E1D0796D}"/>
              </a:ext>
            </a:extLst>
          </p:cNvPr>
          <p:cNvSpPr/>
          <p:nvPr/>
        </p:nvSpPr>
        <p:spPr>
          <a:xfrm>
            <a:off x="6802641" y="2387209"/>
            <a:ext cx="1716833" cy="1348335"/>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Assumed atmosphere composition and profile</a:t>
            </a:r>
          </a:p>
        </p:txBody>
      </p:sp>
      <p:sp>
        <p:nvSpPr>
          <p:cNvPr id="10" name="Arrow: Down 9">
            <a:extLst>
              <a:ext uri="{FF2B5EF4-FFF2-40B4-BE49-F238E27FC236}">
                <a16:creationId xmlns:a16="http://schemas.microsoft.com/office/drawing/2014/main" id="{28DDCB6F-2EDB-FDFB-AF9C-339136D2780D}"/>
              </a:ext>
            </a:extLst>
          </p:cNvPr>
          <p:cNvSpPr/>
          <p:nvPr/>
        </p:nvSpPr>
        <p:spPr>
          <a:xfrm rot="8554036">
            <a:off x="3540275" y="3300821"/>
            <a:ext cx="402671" cy="3723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6E55DDBC-3E00-CB36-300C-55911012D259}"/>
              </a:ext>
            </a:extLst>
          </p:cNvPr>
          <p:cNvSpPr/>
          <p:nvPr/>
        </p:nvSpPr>
        <p:spPr>
          <a:xfrm>
            <a:off x="2798119" y="1329803"/>
            <a:ext cx="1716833" cy="877078"/>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Measured TOA radiance</a:t>
            </a:r>
          </a:p>
        </p:txBody>
      </p:sp>
      <p:sp>
        <p:nvSpPr>
          <p:cNvPr id="14" name="Rectangle 13">
            <a:extLst>
              <a:ext uri="{FF2B5EF4-FFF2-40B4-BE49-F238E27FC236}">
                <a16:creationId xmlns:a16="http://schemas.microsoft.com/office/drawing/2014/main" id="{673CB798-A2A5-2BB8-D0C4-CAB4EDF13C47}"/>
              </a:ext>
            </a:extLst>
          </p:cNvPr>
          <p:cNvSpPr/>
          <p:nvPr/>
        </p:nvSpPr>
        <p:spPr>
          <a:xfrm>
            <a:off x="4462865" y="142711"/>
            <a:ext cx="1568741" cy="939567"/>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Assumed instrument gain</a:t>
            </a:r>
          </a:p>
        </p:txBody>
      </p:sp>
      <p:sp>
        <p:nvSpPr>
          <p:cNvPr id="15" name="Rectangle 14">
            <a:extLst>
              <a:ext uri="{FF2B5EF4-FFF2-40B4-BE49-F238E27FC236}">
                <a16:creationId xmlns:a16="http://schemas.microsoft.com/office/drawing/2014/main" id="{F2A51EC4-D972-0B04-2E52-57E344FC2F89}"/>
              </a:ext>
            </a:extLst>
          </p:cNvPr>
          <p:cNvSpPr/>
          <p:nvPr/>
        </p:nvSpPr>
        <p:spPr>
          <a:xfrm>
            <a:off x="6325037" y="135887"/>
            <a:ext cx="1568741" cy="1290638"/>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Assumed corrections for stray light etc</a:t>
            </a:r>
          </a:p>
        </p:txBody>
      </p:sp>
      <p:sp>
        <p:nvSpPr>
          <p:cNvPr id="17" name="Rectangle 16">
            <a:extLst>
              <a:ext uri="{FF2B5EF4-FFF2-40B4-BE49-F238E27FC236}">
                <a16:creationId xmlns:a16="http://schemas.microsoft.com/office/drawing/2014/main" id="{19CA806E-AE7D-C4AE-28F6-90AFC21F3A97}"/>
              </a:ext>
            </a:extLst>
          </p:cNvPr>
          <p:cNvSpPr/>
          <p:nvPr/>
        </p:nvSpPr>
        <p:spPr>
          <a:xfrm>
            <a:off x="8029584" y="135071"/>
            <a:ext cx="1568741" cy="9395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Measured signal</a:t>
            </a:r>
          </a:p>
        </p:txBody>
      </p:sp>
      <p:sp>
        <p:nvSpPr>
          <p:cNvPr id="18" name="Arrow: Down 17">
            <a:extLst>
              <a:ext uri="{FF2B5EF4-FFF2-40B4-BE49-F238E27FC236}">
                <a16:creationId xmlns:a16="http://schemas.microsoft.com/office/drawing/2014/main" id="{8A758A7E-F586-BA8B-6521-5BF8B258D375}"/>
              </a:ext>
            </a:extLst>
          </p:cNvPr>
          <p:cNvSpPr/>
          <p:nvPr/>
        </p:nvSpPr>
        <p:spPr>
          <a:xfrm rot="4360800">
            <a:off x="5218659" y="796633"/>
            <a:ext cx="402671" cy="134144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row: Down 18">
            <a:extLst>
              <a:ext uri="{FF2B5EF4-FFF2-40B4-BE49-F238E27FC236}">
                <a16:creationId xmlns:a16="http://schemas.microsoft.com/office/drawing/2014/main" id="{90BAF423-C5C4-CC6F-D7B6-375B9C838749}"/>
              </a:ext>
            </a:extLst>
          </p:cNvPr>
          <p:cNvSpPr/>
          <p:nvPr/>
        </p:nvSpPr>
        <p:spPr>
          <a:xfrm rot="2386635">
            <a:off x="4208162" y="929032"/>
            <a:ext cx="402671" cy="3723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rrow: Down 19">
            <a:extLst>
              <a:ext uri="{FF2B5EF4-FFF2-40B4-BE49-F238E27FC236}">
                <a16:creationId xmlns:a16="http://schemas.microsoft.com/office/drawing/2014/main" id="{456695E6-667E-8875-4D02-5D465C2998D3}"/>
              </a:ext>
            </a:extLst>
          </p:cNvPr>
          <p:cNvSpPr/>
          <p:nvPr/>
        </p:nvSpPr>
        <p:spPr>
          <a:xfrm rot="5400000">
            <a:off x="7814317" y="627641"/>
            <a:ext cx="402671" cy="3723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015174A-A430-C6AF-2CB8-608EC7E0F240}"/>
              </a:ext>
            </a:extLst>
          </p:cNvPr>
          <p:cNvSpPr/>
          <p:nvPr/>
        </p:nvSpPr>
        <p:spPr>
          <a:xfrm>
            <a:off x="3860416" y="3601739"/>
            <a:ext cx="2761881" cy="1248485"/>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Retrieval algorithm based on a model</a:t>
            </a:r>
          </a:p>
        </p:txBody>
      </p:sp>
      <p:sp>
        <p:nvSpPr>
          <p:cNvPr id="25" name="Arrow: Down 24">
            <a:extLst>
              <a:ext uri="{FF2B5EF4-FFF2-40B4-BE49-F238E27FC236}">
                <a16:creationId xmlns:a16="http://schemas.microsoft.com/office/drawing/2014/main" id="{A349355D-D997-890E-E8A6-A9DCAFB6BFF1}"/>
              </a:ext>
            </a:extLst>
          </p:cNvPr>
          <p:cNvSpPr/>
          <p:nvPr/>
        </p:nvSpPr>
        <p:spPr>
          <a:xfrm rot="4002790">
            <a:off x="6491233" y="3312503"/>
            <a:ext cx="402671" cy="3723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rrow: Down 25">
            <a:extLst>
              <a:ext uri="{FF2B5EF4-FFF2-40B4-BE49-F238E27FC236}">
                <a16:creationId xmlns:a16="http://schemas.microsoft.com/office/drawing/2014/main" id="{EDDFFA67-1D43-046B-08BE-986BE3443CDB}"/>
              </a:ext>
            </a:extLst>
          </p:cNvPr>
          <p:cNvSpPr/>
          <p:nvPr/>
        </p:nvSpPr>
        <p:spPr>
          <a:xfrm rot="2587859">
            <a:off x="3455200" y="4702234"/>
            <a:ext cx="402671" cy="3723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row: Down 26">
            <a:extLst>
              <a:ext uri="{FF2B5EF4-FFF2-40B4-BE49-F238E27FC236}">
                <a16:creationId xmlns:a16="http://schemas.microsoft.com/office/drawing/2014/main" id="{5E5D6E44-53D8-12D1-F46B-A27CDC11AEF4}"/>
              </a:ext>
            </a:extLst>
          </p:cNvPr>
          <p:cNvSpPr/>
          <p:nvPr/>
        </p:nvSpPr>
        <p:spPr>
          <a:xfrm rot="19976926">
            <a:off x="4382252" y="1973793"/>
            <a:ext cx="402671" cy="134144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3297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505F-63D6-E96F-01F5-F5E8E06BA20F}"/>
              </a:ext>
            </a:extLst>
          </p:cNvPr>
          <p:cNvSpPr>
            <a:spLocks noGrp="1"/>
          </p:cNvSpPr>
          <p:nvPr>
            <p:ph type="title"/>
          </p:nvPr>
        </p:nvSpPr>
        <p:spPr/>
        <p:txBody>
          <a:bodyPr/>
          <a:lstStyle/>
          <a:p>
            <a:r>
              <a:rPr lang="en-GB"/>
              <a:t>GHRSST – definition of sea surface temperature</a:t>
            </a:r>
          </a:p>
        </p:txBody>
      </p:sp>
      <p:pic>
        <p:nvPicPr>
          <p:cNvPr id="1026" name="Picture 2">
            <a:extLst>
              <a:ext uri="{FF2B5EF4-FFF2-40B4-BE49-F238E27FC236}">
                <a16:creationId xmlns:a16="http://schemas.microsoft.com/office/drawing/2014/main" id="{9D28C49B-E3D9-D091-1B8A-3A3FB93791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706" y="1378112"/>
            <a:ext cx="7892847" cy="48601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26680F-5196-BC2F-9F6C-FD6470F06045}"/>
              </a:ext>
            </a:extLst>
          </p:cNvPr>
          <p:cNvSpPr txBox="1"/>
          <p:nvPr/>
        </p:nvSpPr>
        <p:spPr>
          <a:xfrm>
            <a:off x="8199553" y="1951672"/>
            <a:ext cx="3916521" cy="1477328"/>
          </a:xfrm>
          <a:prstGeom prst="rect">
            <a:avLst/>
          </a:prstGeom>
          <a:noFill/>
        </p:spPr>
        <p:txBody>
          <a:bodyPr wrap="none" rtlCol="0">
            <a:spAutoFit/>
          </a:bodyPr>
          <a:lstStyle/>
          <a:p>
            <a:r>
              <a:rPr lang="en-GB"/>
              <a:t>SST-int : ‘interface’</a:t>
            </a:r>
          </a:p>
          <a:p>
            <a:r>
              <a:rPr lang="en-GB"/>
              <a:t>SST-skin: 10 – 12 </a:t>
            </a:r>
            <a:r>
              <a:rPr lang="en-GB" err="1"/>
              <a:t>μm</a:t>
            </a:r>
            <a:endParaRPr lang="en-GB"/>
          </a:p>
          <a:p>
            <a:r>
              <a:rPr lang="en-GB"/>
              <a:t>SST-depth: defined depth</a:t>
            </a:r>
          </a:p>
          <a:p>
            <a:r>
              <a:rPr lang="en-GB"/>
              <a:t>SST-</a:t>
            </a:r>
            <a:r>
              <a:rPr lang="en-GB" err="1"/>
              <a:t>subskin</a:t>
            </a:r>
            <a:r>
              <a:rPr lang="en-GB"/>
              <a:t>: ~1 mm deep</a:t>
            </a:r>
          </a:p>
          <a:p>
            <a:r>
              <a:rPr lang="en-GB"/>
              <a:t>SST-</a:t>
            </a:r>
            <a:r>
              <a:rPr lang="en-GB" err="1"/>
              <a:t>fnd</a:t>
            </a:r>
            <a:r>
              <a:rPr lang="en-GB"/>
              <a:t>: base of diurnal thermocline</a:t>
            </a:r>
          </a:p>
        </p:txBody>
      </p:sp>
    </p:spTree>
    <p:extLst>
      <p:ext uri="{BB962C8B-B14F-4D97-AF65-F5344CB8AC3E}">
        <p14:creationId xmlns:p14="http://schemas.microsoft.com/office/powerpoint/2010/main" val="1599072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DDDBD-6AF8-0276-4EAD-9919C0AA7DDC}"/>
              </a:ext>
            </a:extLst>
          </p:cNvPr>
          <p:cNvSpPr>
            <a:spLocks noGrp="1"/>
          </p:cNvSpPr>
          <p:nvPr>
            <p:ph type="title"/>
          </p:nvPr>
        </p:nvSpPr>
        <p:spPr/>
        <p:txBody>
          <a:bodyPr/>
          <a:lstStyle/>
          <a:p>
            <a:r>
              <a:rPr lang="en-GB"/>
              <a:t>Altimeter</a:t>
            </a:r>
          </a:p>
        </p:txBody>
      </p:sp>
      <p:pic>
        <p:nvPicPr>
          <p:cNvPr id="3" name="Picture 2" descr="Free photo: Ocean Waves - Maryland, Ocean, Rocks - Free Download - Jooinn">
            <a:extLst>
              <a:ext uri="{FF2B5EF4-FFF2-40B4-BE49-F238E27FC236}">
                <a16:creationId xmlns:a16="http://schemas.microsoft.com/office/drawing/2014/main" id="{E1CFFD1A-A68E-4280-4D08-99D8A3E4FF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752"/>
          <a:stretch/>
        </p:blipFill>
        <p:spPr bwMode="auto">
          <a:xfrm>
            <a:off x="-64394" y="4236098"/>
            <a:ext cx="12192000" cy="26219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sentinel-3">
            <a:extLst>
              <a:ext uri="{FF2B5EF4-FFF2-40B4-BE49-F238E27FC236}">
                <a16:creationId xmlns:a16="http://schemas.microsoft.com/office/drawing/2014/main" id="{E320DD77-7F36-2D70-0B4C-7A261F028F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8562" y="-16779"/>
            <a:ext cx="1790872" cy="1413297"/>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The meaning and symbolism of the word - «Sky»">
            <a:extLst>
              <a:ext uri="{FF2B5EF4-FFF2-40B4-BE49-F238E27FC236}">
                <a16:creationId xmlns:a16="http://schemas.microsoft.com/office/drawing/2014/main" id="{B4D2F393-8ED4-3736-74A4-6C3F742271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147158"/>
            <a:ext cx="12325739" cy="2088939"/>
          </a:xfrm>
          <a:prstGeom prst="rect">
            <a:avLst/>
          </a:prstGeom>
          <a:noFill/>
          <a:extLst>
            <a:ext uri="{909E8E84-426E-40DD-AFC4-6F175D3DCCD1}">
              <a14:hiddenFill xmlns:a14="http://schemas.microsoft.com/office/drawing/2010/main">
                <a:solidFill>
                  <a:srgbClr val="FFFFFF"/>
                </a:solidFill>
              </a14:hiddenFill>
            </a:ext>
          </a:extLst>
        </p:spPr>
      </p:pic>
      <p:sp>
        <p:nvSpPr>
          <p:cNvPr id="24" name="Isosceles Triangle 23">
            <a:extLst>
              <a:ext uri="{FF2B5EF4-FFF2-40B4-BE49-F238E27FC236}">
                <a16:creationId xmlns:a16="http://schemas.microsoft.com/office/drawing/2014/main" id="{CA44F022-F180-5DA6-19B5-C83B68D6F085}"/>
              </a:ext>
            </a:extLst>
          </p:cNvPr>
          <p:cNvSpPr/>
          <p:nvPr/>
        </p:nvSpPr>
        <p:spPr>
          <a:xfrm>
            <a:off x="1335325" y="759546"/>
            <a:ext cx="5068168" cy="3724712"/>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rrow: Down 24">
            <a:extLst>
              <a:ext uri="{FF2B5EF4-FFF2-40B4-BE49-F238E27FC236}">
                <a16:creationId xmlns:a16="http://schemas.microsoft.com/office/drawing/2014/main" id="{E5FE9788-91C2-A82A-E318-46C6224F732E}"/>
              </a:ext>
            </a:extLst>
          </p:cNvPr>
          <p:cNvSpPr/>
          <p:nvPr/>
        </p:nvSpPr>
        <p:spPr>
          <a:xfrm>
            <a:off x="3665989" y="1837189"/>
            <a:ext cx="436228" cy="1686187"/>
          </a:xfrm>
          <a:prstGeom prst="down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C194128F-88ED-D6DE-33AC-EF0DD7698044}"/>
              </a:ext>
            </a:extLst>
          </p:cNvPr>
          <p:cNvSpPr/>
          <p:nvPr/>
        </p:nvSpPr>
        <p:spPr>
          <a:xfrm>
            <a:off x="1335325" y="3907548"/>
            <a:ext cx="5068168" cy="126658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4C43CAB6-10F0-2BB3-4E28-340A05E99B74}"/>
              </a:ext>
            </a:extLst>
          </p:cNvPr>
          <p:cNvSpPr txBox="1"/>
          <p:nvPr/>
        </p:nvSpPr>
        <p:spPr>
          <a:xfrm>
            <a:off x="2961314" y="3729956"/>
            <a:ext cx="2044149" cy="369332"/>
          </a:xfrm>
          <a:prstGeom prst="rect">
            <a:avLst/>
          </a:prstGeom>
          <a:noFill/>
        </p:spPr>
        <p:txBody>
          <a:bodyPr wrap="none" rtlCol="0">
            <a:spAutoFit/>
          </a:bodyPr>
          <a:lstStyle/>
          <a:p>
            <a:r>
              <a:rPr lang="en-GB">
                <a:solidFill>
                  <a:schemeClr val="accent3"/>
                </a:solidFill>
              </a:rPr>
              <a:t>Radar pulse down</a:t>
            </a:r>
          </a:p>
        </p:txBody>
      </p:sp>
      <p:sp>
        <p:nvSpPr>
          <p:cNvPr id="28" name="Arrow: Down 27">
            <a:extLst>
              <a:ext uri="{FF2B5EF4-FFF2-40B4-BE49-F238E27FC236}">
                <a16:creationId xmlns:a16="http://schemas.microsoft.com/office/drawing/2014/main" id="{A8156A3B-F64A-4602-EEEA-CACC7D4B2FC5}"/>
              </a:ext>
            </a:extLst>
          </p:cNvPr>
          <p:cNvSpPr/>
          <p:nvPr/>
        </p:nvSpPr>
        <p:spPr>
          <a:xfrm rot="11484750">
            <a:off x="5270740" y="1325612"/>
            <a:ext cx="436228" cy="2826868"/>
          </a:xfrm>
          <a:prstGeom prst="down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F9D80F32-6264-2339-2324-62E66F1DD3C4}"/>
              </a:ext>
            </a:extLst>
          </p:cNvPr>
          <p:cNvSpPr txBox="1"/>
          <p:nvPr/>
        </p:nvSpPr>
        <p:spPr>
          <a:xfrm>
            <a:off x="5624058" y="2554380"/>
            <a:ext cx="1980029" cy="369332"/>
          </a:xfrm>
          <a:prstGeom prst="rect">
            <a:avLst/>
          </a:prstGeom>
          <a:noFill/>
        </p:spPr>
        <p:txBody>
          <a:bodyPr wrap="none" rtlCol="0">
            <a:spAutoFit/>
          </a:bodyPr>
          <a:lstStyle/>
          <a:p>
            <a:r>
              <a:rPr lang="en-GB">
                <a:solidFill>
                  <a:schemeClr val="accent3"/>
                </a:solidFill>
              </a:rPr>
              <a:t>Radar pulse back</a:t>
            </a:r>
          </a:p>
        </p:txBody>
      </p:sp>
      <p:pic>
        <p:nvPicPr>
          <p:cNvPr id="30" name="Picture 29">
            <a:extLst>
              <a:ext uri="{FF2B5EF4-FFF2-40B4-BE49-F238E27FC236}">
                <a16:creationId xmlns:a16="http://schemas.microsoft.com/office/drawing/2014/main" id="{A6BD5AAF-1BBD-F9C9-0BD6-8A11F8746D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7664" y="171462"/>
            <a:ext cx="1968730" cy="1512402"/>
          </a:xfrm>
          <a:prstGeom prst="rect">
            <a:avLst/>
          </a:prstGeom>
        </p:spPr>
      </p:pic>
      <p:sp>
        <p:nvSpPr>
          <p:cNvPr id="31" name="TextBox 30">
            <a:extLst>
              <a:ext uri="{FF2B5EF4-FFF2-40B4-BE49-F238E27FC236}">
                <a16:creationId xmlns:a16="http://schemas.microsoft.com/office/drawing/2014/main" id="{B0112E6D-9E7F-AE76-0A7A-1B4899F983FA}"/>
              </a:ext>
            </a:extLst>
          </p:cNvPr>
          <p:cNvSpPr txBox="1"/>
          <p:nvPr/>
        </p:nvSpPr>
        <p:spPr>
          <a:xfrm>
            <a:off x="7953923" y="278628"/>
            <a:ext cx="2274982" cy="369332"/>
          </a:xfrm>
          <a:prstGeom prst="rect">
            <a:avLst/>
          </a:prstGeom>
          <a:noFill/>
        </p:spPr>
        <p:txBody>
          <a:bodyPr wrap="none" rtlCol="0">
            <a:spAutoFit/>
          </a:bodyPr>
          <a:lstStyle/>
          <a:p>
            <a:r>
              <a:rPr lang="en-GB"/>
              <a:t>Measured waveform</a:t>
            </a:r>
          </a:p>
        </p:txBody>
      </p:sp>
    </p:spTree>
    <p:extLst>
      <p:ext uri="{BB962C8B-B14F-4D97-AF65-F5344CB8AC3E}">
        <p14:creationId xmlns:p14="http://schemas.microsoft.com/office/powerpoint/2010/main" val="3036592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543E9F9-2F26-FEA7-8D4B-15E4561702E3}"/>
              </a:ext>
            </a:extLst>
          </p:cNvPr>
          <p:cNvSpPr txBox="1"/>
          <p:nvPr/>
        </p:nvSpPr>
        <p:spPr>
          <a:xfrm>
            <a:off x="9444941" y="782786"/>
            <a:ext cx="2561920" cy="461665"/>
          </a:xfrm>
          <a:prstGeom prst="rect">
            <a:avLst/>
          </a:prstGeom>
          <a:noFill/>
        </p:spPr>
        <p:txBody>
          <a:bodyPr wrap="none" rtlCol="0">
            <a:spAutoFit/>
          </a:bodyPr>
          <a:lstStyle/>
          <a:p>
            <a:r>
              <a:rPr lang="en-GB" sz="2400" b="1"/>
              <a:t>ASELSU Project</a:t>
            </a:r>
          </a:p>
        </p:txBody>
      </p:sp>
      <p:pic>
        <p:nvPicPr>
          <p:cNvPr id="8" name="Picture 7">
            <a:extLst>
              <a:ext uri="{FF2B5EF4-FFF2-40B4-BE49-F238E27FC236}">
                <a16:creationId xmlns:a16="http://schemas.microsoft.com/office/drawing/2014/main" id="{686828D3-18EA-D818-A82C-955BD5891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76" y="1262518"/>
            <a:ext cx="3212376" cy="2904151"/>
          </a:xfrm>
          <a:prstGeom prst="rect">
            <a:avLst/>
          </a:prstGeom>
        </p:spPr>
      </p:pic>
      <p:pic>
        <p:nvPicPr>
          <p:cNvPr id="9" name="Picture 8">
            <a:extLst>
              <a:ext uri="{FF2B5EF4-FFF2-40B4-BE49-F238E27FC236}">
                <a16:creationId xmlns:a16="http://schemas.microsoft.com/office/drawing/2014/main" id="{87D1697E-01CB-086D-35B4-605A9A7AFF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3013" y="1594985"/>
            <a:ext cx="3212376" cy="2467786"/>
          </a:xfrm>
          <a:prstGeom prst="rect">
            <a:avLst/>
          </a:prstGeom>
        </p:spPr>
      </p:pic>
      <p:pic>
        <p:nvPicPr>
          <p:cNvPr id="10" name="Picture 9">
            <a:extLst>
              <a:ext uri="{FF2B5EF4-FFF2-40B4-BE49-F238E27FC236}">
                <a16:creationId xmlns:a16="http://schemas.microsoft.com/office/drawing/2014/main" id="{B164A36D-B8F6-4E84-D250-D8BF19FEA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8715" y="1202552"/>
            <a:ext cx="4809435" cy="3106342"/>
          </a:xfrm>
          <a:prstGeom prst="rect">
            <a:avLst/>
          </a:prstGeom>
        </p:spPr>
      </p:pic>
      <p:pic>
        <p:nvPicPr>
          <p:cNvPr id="11" name="Picture 10">
            <a:extLst>
              <a:ext uri="{FF2B5EF4-FFF2-40B4-BE49-F238E27FC236}">
                <a16:creationId xmlns:a16="http://schemas.microsoft.com/office/drawing/2014/main" id="{A5F5DE70-395D-B86E-D9E5-A0B05504DDBA}"/>
              </a:ext>
            </a:extLst>
          </p:cNvPr>
          <p:cNvPicPr>
            <a:picLocks noChangeAspect="1"/>
          </p:cNvPicPr>
          <p:nvPr/>
        </p:nvPicPr>
        <p:blipFill rotWithShape="1">
          <a:blip r:embed="rId5"/>
          <a:srcRect l="29430" t="91289" r="16836"/>
          <a:stretch/>
        </p:blipFill>
        <p:spPr>
          <a:xfrm>
            <a:off x="1034950" y="5150577"/>
            <a:ext cx="9036433" cy="770003"/>
          </a:xfrm>
          <a:prstGeom prst="rect">
            <a:avLst/>
          </a:prstGeom>
        </p:spPr>
      </p:pic>
      <p:sp>
        <p:nvSpPr>
          <p:cNvPr id="12" name="Title 11">
            <a:extLst>
              <a:ext uri="{FF2B5EF4-FFF2-40B4-BE49-F238E27FC236}">
                <a16:creationId xmlns:a16="http://schemas.microsoft.com/office/drawing/2014/main" id="{368879C3-284A-A477-FB36-450CD62B5C46}"/>
              </a:ext>
            </a:extLst>
          </p:cNvPr>
          <p:cNvSpPr>
            <a:spLocks noGrp="1"/>
          </p:cNvSpPr>
          <p:nvPr>
            <p:ph type="title"/>
          </p:nvPr>
        </p:nvSpPr>
        <p:spPr/>
        <p:txBody>
          <a:bodyPr/>
          <a:lstStyle/>
          <a:p>
            <a:r>
              <a:rPr lang="en-GB"/>
              <a:t>Form of the waveform</a:t>
            </a:r>
          </a:p>
        </p:txBody>
      </p:sp>
    </p:spTree>
    <p:extLst>
      <p:ext uri="{BB962C8B-B14F-4D97-AF65-F5344CB8AC3E}">
        <p14:creationId xmlns:p14="http://schemas.microsoft.com/office/powerpoint/2010/main" val="15140586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NPL Light Slides Templates">
  <a:themeElements>
    <a:clrScheme name="NPL">
      <a:dk1>
        <a:srgbClr val="000000"/>
      </a:dk1>
      <a:lt1>
        <a:srgbClr val="FFFFFF"/>
      </a:lt1>
      <a:dk2>
        <a:srgbClr val="002F6C"/>
      </a:dk2>
      <a:lt2>
        <a:srgbClr val="00A3E6"/>
      </a:lt2>
      <a:accent1>
        <a:srgbClr val="0079CC"/>
      </a:accent1>
      <a:accent2>
        <a:srgbClr val="97D700"/>
      </a:accent2>
      <a:accent3>
        <a:srgbClr val="FFCD00"/>
      </a:accent3>
      <a:accent4>
        <a:srgbClr val="E97D2B"/>
      </a:accent4>
      <a:accent5>
        <a:srgbClr val="DE1B76"/>
      </a:accent5>
      <a:accent6>
        <a:srgbClr val="A554C3"/>
      </a:accent6>
      <a:hlink>
        <a:srgbClr val="00A3E6"/>
      </a:hlink>
      <a:folHlink>
        <a:srgbClr val="0079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0E5809B9-D883-43DF-920D-634F084210C8}" vid="{8A8ED54D-3595-4302-AC1A-56D8B8DCB5EF}"/>
    </a:ext>
  </a:extLst>
</a:theme>
</file>

<file path=ppt/theme/theme3.xml><?xml version="1.0" encoding="utf-8"?>
<a:theme xmlns:a="http://schemas.openxmlformats.org/drawingml/2006/main" name="4_NPL Light Slides Templates">
  <a:themeElements>
    <a:clrScheme name="NPL Colour Palette 2022">
      <a:dk1>
        <a:srgbClr val="000000"/>
      </a:dk1>
      <a:lt1>
        <a:srgbClr val="FFFFFF"/>
      </a:lt1>
      <a:dk2>
        <a:srgbClr val="002F6C"/>
      </a:dk2>
      <a:lt2>
        <a:srgbClr val="00A3E6"/>
      </a:lt2>
      <a:accent1>
        <a:srgbClr val="0079CC"/>
      </a:accent1>
      <a:accent2>
        <a:srgbClr val="97D700"/>
      </a:accent2>
      <a:accent3>
        <a:srgbClr val="FFCD00"/>
      </a:accent3>
      <a:accent4>
        <a:srgbClr val="E97D2B"/>
      </a:accent4>
      <a:accent5>
        <a:srgbClr val="DE1B76"/>
      </a:accent5>
      <a:accent6>
        <a:srgbClr val="A554C3"/>
      </a:accent6>
      <a:hlink>
        <a:srgbClr val="00A3E6"/>
      </a:hlink>
      <a:folHlink>
        <a:srgbClr val="0079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5" id="{396E6FB0-7950-894E-BD69-36DF0E37F1E7}" vid="{A74774B0-FD71-A945-BA7E-418032D415D4}"/>
    </a:ext>
  </a:extLst>
</a:theme>
</file>

<file path=ppt/theme/theme4.xml><?xml version="1.0" encoding="utf-8"?>
<a:theme xmlns:a="http://schemas.openxmlformats.org/drawingml/2006/main" name="3_NPL Light Slides Templates">
  <a:themeElements>
    <a:clrScheme name="NPL Colour Palette 2022">
      <a:dk1>
        <a:srgbClr val="000000"/>
      </a:dk1>
      <a:lt1>
        <a:srgbClr val="FFFFFF"/>
      </a:lt1>
      <a:dk2>
        <a:srgbClr val="002F6C"/>
      </a:dk2>
      <a:lt2>
        <a:srgbClr val="00A3E6"/>
      </a:lt2>
      <a:accent1>
        <a:srgbClr val="0079CC"/>
      </a:accent1>
      <a:accent2>
        <a:srgbClr val="97D700"/>
      </a:accent2>
      <a:accent3>
        <a:srgbClr val="FFCD00"/>
      </a:accent3>
      <a:accent4>
        <a:srgbClr val="E97D2B"/>
      </a:accent4>
      <a:accent5>
        <a:srgbClr val="DE1B76"/>
      </a:accent5>
      <a:accent6>
        <a:srgbClr val="A554C3"/>
      </a:accent6>
      <a:hlink>
        <a:srgbClr val="00A3E6"/>
      </a:hlink>
      <a:folHlink>
        <a:srgbClr val="0079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0E5809B9-D883-43DF-920D-634F084210C8}" vid="{8A8ED54D-3595-4302-AC1A-56D8B8DCB5EF}"/>
    </a:ext>
  </a:extLst>
</a:theme>
</file>

<file path=ppt/theme/theme5.xml><?xml version="1.0" encoding="utf-8"?>
<a:theme xmlns:a="http://schemas.openxmlformats.org/drawingml/2006/main" name="2_NPL Cover Slides - Dark Options">
  <a:themeElements>
    <a:clrScheme name="NPL Colour Palette 2022">
      <a:dk1>
        <a:srgbClr val="000000"/>
      </a:dk1>
      <a:lt1>
        <a:srgbClr val="FFFFFF"/>
      </a:lt1>
      <a:dk2>
        <a:srgbClr val="002F6C"/>
      </a:dk2>
      <a:lt2>
        <a:srgbClr val="00A3E6"/>
      </a:lt2>
      <a:accent1>
        <a:srgbClr val="0079CC"/>
      </a:accent1>
      <a:accent2>
        <a:srgbClr val="97D700"/>
      </a:accent2>
      <a:accent3>
        <a:srgbClr val="FFCD00"/>
      </a:accent3>
      <a:accent4>
        <a:srgbClr val="E97D2B"/>
      </a:accent4>
      <a:accent5>
        <a:srgbClr val="DE1B76"/>
      </a:accent5>
      <a:accent6>
        <a:srgbClr val="A554C3"/>
      </a:accent6>
      <a:hlink>
        <a:srgbClr val="00A3E6"/>
      </a:hlink>
      <a:folHlink>
        <a:srgbClr val="0079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5" id="{396E6FB0-7950-894E-BD69-36DF0E37F1E7}" vid="{9CA5ABCC-F5E4-1F4A-AD56-54262F279DB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nfo xmlns="3723c246-e7af-4886-8308-1f7e854bc8b2" xsi:nil="true"/>
    <lcf76f155ced4ddcb4097134ff3c332f xmlns="3723c246-e7af-4886-8308-1f7e854bc8b2">
      <Terms xmlns="http://schemas.microsoft.com/office/infopath/2007/PartnerControls"/>
    </lcf76f155ced4ddcb4097134ff3c332f>
    <TaxCatchAll xmlns="7c9941d5-36d3-4378-9959-f46da06a802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FA4131FFA5AFF428E9821CB033E3D5D" ma:contentTypeVersion="14" ma:contentTypeDescription="Create a new document." ma:contentTypeScope="" ma:versionID="913b1f8d8a232dabc2cd50cbfdb1660f">
  <xsd:schema xmlns:xsd="http://www.w3.org/2001/XMLSchema" xmlns:xs="http://www.w3.org/2001/XMLSchema" xmlns:p="http://schemas.microsoft.com/office/2006/metadata/properties" xmlns:ns2="3723c246-e7af-4886-8308-1f7e854bc8b2" xmlns:ns3="7c9941d5-36d3-4378-9959-f46da06a8023" targetNamespace="http://schemas.microsoft.com/office/2006/metadata/properties" ma:root="true" ma:fieldsID="4b98dd8d657772e243b49a7f7382766c" ns2:_="" ns3:_="">
    <xsd:import namespace="3723c246-e7af-4886-8308-1f7e854bc8b2"/>
    <xsd:import namespace="7c9941d5-36d3-4378-9959-f46da06a802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Info"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BillingMetadata"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23c246-e7af-4886-8308-1f7e854bc8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Info" ma:index="11" nillable="true" ma:displayName="Info" ma:format="Dropdown" ma:internalName="Info">
      <xsd:simpleType>
        <xsd:restriction base="dms:Text">
          <xsd:maxLength value="255"/>
        </xsd:restrictio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82bccc2-81de-48e5-8e7d-e3401e24a5f2"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c9941d5-36d3-4378-9959-f46da06a802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36a57b1d-b192-4b90-88e7-b6f10f4c242f}" ma:internalName="TaxCatchAll" ma:showField="CatchAllData" ma:web="7c9941d5-36d3-4378-9959-f46da06a80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B3CCF9-686C-4854-AB83-A5B922387A81}">
  <ds:schemaRefs>
    <ds:schemaRef ds:uri="3723c246-e7af-4886-8308-1f7e854bc8b2"/>
    <ds:schemaRef ds:uri="7c9941d5-36d3-4378-9959-f46da06a802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D444C52-0B72-4890-8247-0230C612064A}">
  <ds:schemaRefs>
    <ds:schemaRef ds:uri="http://schemas.microsoft.com/sharepoint/v3/contenttype/forms"/>
  </ds:schemaRefs>
</ds:datastoreItem>
</file>

<file path=customXml/itemProps3.xml><?xml version="1.0" encoding="utf-8"?>
<ds:datastoreItem xmlns:ds="http://schemas.openxmlformats.org/officeDocument/2006/customXml" ds:itemID="{092D9A64-B2C4-41AE-B36C-7CCAA8F3B211}"/>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44</Slides>
  <Notes>14</Notes>
  <HiddenSlides>0</HiddenSlides>
  <ScaleCrop>false</ScaleCrop>
  <HeadingPairs>
    <vt:vector size="4" baseType="variant">
      <vt:variant>
        <vt:lpstr>Theme</vt:lpstr>
      </vt:variant>
      <vt:variant>
        <vt:i4>5</vt:i4>
      </vt:variant>
      <vt:variant>
        <vt:lpstr>Slide Titles</vt:lpstr>
      </vt:variant>
      <vt:variant>
        <vt:i4>44</vt:i4>
      </vt:variant>
    </vt:vector>
  </HeadingPairs>
  <TitlesOfParts>
    <vt:vector size="49" baseType="lpstr">
      <vt:lpstr>office theme</vt:lpstr>
      <vt:lpstr>3_NPL Light Slides Templates</vt:lpstr>
      <vt:lpstr>4_NPL Light Slides Templates</vt:lpstr>
      <vt:lpstr>3_NPL Light Slides Templates</vt:lpstr>
      <vt:lpstr>2_NPL Cover Slides - Dark Options</vt:lpstr>
      <vt:lpstr>Practical implementation of the QA4EO approach</vt:lpstr>
      <vt:lpstr>PowerPoint Presentation</vt:lpstr>
      <vt:lpstr>Define your measurand</vt:lpstr>
      <vt:lpstr>What does a thermometer measure?</vt:lpstr>
      <vt:lpstr>SLSTR</vt:lpstr>
      <vt:lpstr>SLSTR</vt:lpstr>
      <vt:lpstr>GHRSST – definition of sea surface temperature</vt:lpstr>
      <vt:lpstr>Altimeter</vt:lpstr>
      <vt:lpstr>Form of the waveform</vt:lpstr>
      <vt:lpstr>PowerPoint Presentation</vt:lpstr>
      <vt:lpstr>Sea Level Anomaly: Process diagram</vt:lpstr>
      <vt:lpstr>Step 1: defining the measurand</vt:lpstr>
      <vt:lpstr>Step 1: defining the measurand</vt:lpstr>
      <vt:lpstr>Step 1: defining the measurand</vt:lpstr>
      <vt:lpstr>Establish traceability with a diagram</vt:lpstr>
      <vt:lpstr>Step 3: The effects table</vt:lpstr>
      <vt:lpstr>Random, stochastic processes (noise)</vt:lpstr>
      <vt:lpstr>Type A methods to determine uncertainty (and covariance)</vt:lpstr>
      <vt:lpstr>Type A methods for evaluating uncertainty </vt:lpstr>
      <vt:lpstr>Autocorrelated noise</vt:lpstr>
      <vt:lpstr>PowerPoint Presentation</vt:lpstr>
      <vt:lpstr>What is Autocorrelation?</vt:lpstr>
      <vt:lpstr>What is Power Spectral Density (PSD)?</vt:lpstr>
      <vt:lpstr>What is Allan Deviation &amp; Allan Variance?</vt:lpstr>
      <vt:lpstr>Visualisations </vt:lpstr>
      <vt:lpstr>What if I only have a small number of measurements?</vt:lpstr>
      <vt:lpstr>But … what about natural variability?</vt:lpstr>
      <vt:lpstr>Type B methods</vt:lpstr>
      <vt:lpstr>PTFE Sphere phase transition</vt:lpstr>
      <vt:lpstr>Do I need to identify all the subcomponents? What I did in my laboratory days to assess uncertainties for my lamp calibrations</vt:lpstr>
      <vt:lpstr>Is Type A/B the same as random/systematic?</vt:lpstr>
      <vt:lpstr>Going beyond ‘random’ and ‘systematic’</vt:lpstr>
      <vt:lpstr>Step 3: Evaluate each source of uncertainty  and fill out an effects table</vt:lpstr>
      <vt:lpstr>Why does error-correlation matter?</vt:lpstr>
      <vt:lpstr>AVHRR operation: beyond systematic and random</vt:lpstr>
      <vt:lpstr>Uncertainties in SST radiometer: Error correlation scales in different dimensions</vt:lpstr>
      <vt:lpstr>Step 4: Propagating quantified uncertainties</vt:lpstr>
      <vt:lpstr>Step 1: defining the measurand</vt:lpstr>
      <vt:lpstr>LPU – approximation with locally linearized model </vt:lpstr>
      <vt:lpstr>Uncertainty propagation with MCM</vt:lpstr>
      <vt:lpstr>Step 5: Store relevant information for users</vt:lpstr>
      <vt:lpstr>Iterating the QA4EO Five Steps and validating uncertainty analyses</vt:lpstr>
      <vt:lpstr>Example of a community coming together to get a check-list</vt:lpstr>
      <vt:lpstr>Plug for the paper I’ve recently published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cp:revision>
  <dcterms:created xsi:type="dcterms:W3CDTF">2026-05-16T18:30:54Z</dcterms:created>
  <dcterms:modified xsi:type="dcterms:W3CDTF">2026-05-21T08:59:54Z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0x010100DFA4131FFA5AFF428E9821CB033E3D5D</vt:lpwstr>
  </property>
  <property fmtid="{D5CDD505-2E9C-101B-9397-08002B2CF9AE}" pid="3" name="MediaServiceImageTags">
    <vt:lpwstr/>
  </property>
  <property fmtid="{D5CDD505-2E9C-101B-9397-08002B2CF9AE}" pid="4" name="MSIP_Label_9df4b5af-ab42-45d5-91e7-45583bed1b2a_Enabled">
    <vt:lpwstr>true</vt:lpwstr>
  </property>
  <property fmtid="{D5CDD505-2E9C-101B-9397-08002B2CF9AE}" pid="5" name="MSIP_Label_9df4b5af-ab42-45d5-91e7-45583bed1b2a_SetDate">
    <vt:lpwstr>2026-05-17T16:52:38Z</vt:lpwstr>
  </property>
  <property fmtid="{D5CDD505-2E9C-101B-9397-08002B2CF9AE}" pid="6" name="MSIP_Label_9df4b5af-ab42-45d5-91e7-45583bed1b2a_Method">
    <vt:lpwstr>Standard</vt:lpwstr>
  </property>
  <property fmtid="{D5CDD505-2E9C-101B-9397-08002B2CF9AE}" pid="7" name="MSIP_Label_9df4b5af-ab42-45d5-91e7-45583bed1b2a_Name">
    <vt:lpwstr>9df4b5af-ab42-45d5-91e7-45583bed1b2a</vt:lpwstr>
  </property>
  <property fmtid="{D5CDD505-2E9C-101B-9397-08002B2CF9AE}" pid="8" name="MSIP_Label_9df4b5af-ab42-45d5-91e7-45583bed1b2a_SiteId">
    <vt:lpwstr>601e5460-b1bf-49c0-bd2d-e76ffc186a8d</vt:lpwstr>
  </property>
  <property fmtid="{D5CDD505-2E9C-101B-9397-08002B2CF9AE}" pid="9" name="MSIP_Label_9df4b5af-ab42-45d5-91e7-45583bed1b2a_ActionId">
    <vt:lpwstr>636062b7-0162-4144-aa7b-fe146f1845fa</vt:lpwstr>
  </property>
  <property fmtid="{D5CDD505-2E9C-101B-9397-08002B2CF9AE}" pid="10" name="MSIP_Label_9df4b5af-ab42-45d5-91e7-45583bed1b2a_ContentBits">
    <vt:lpwstr>0</vt:lpwstr>
  </property>
  <property fmtid="{D5CDD505-2E9C-101B-9397-08002B2CF9AE}" pid="11" name="MSIP_Label_9df4b5af-ab42-45d5-91e7-45583bed1b2a_Tag">
    <vt:lpwstr>10, 3, 0, 1</vt:lpwstr>
  </property>
</Properties>
</file>